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142532628" r:id="rId5"/>
    <p:sldId id="2142532633" r:id="rId6"/>
    <p:sldId id="2142532631" r:id="rId7"/>
  </p:sldIdLst>
  <p:sldSz cx="12192000" cy="6858000"/>
  <p:notesSz cx="6858000" cy="9144000"/>
  <p:custDataLst>
    <p:tags r:id="rId10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302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orient="horz" pos="323" userDrawn="1">
          <p15:clr>
            <a:srgbClr val="A4A3A4"/>
          </p15:clr>
        </p15:guide>
        <p15:guide id="11" orient="horz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ne Achard" initials="EA" lastIdx="1" clrIdx="0">
    <p:extLst>
      <p:ext uri="{19B8F6BF-5375-455C-9EA6-DF929625EA0E}">
        <p15:presenceInfo xmlns:p15="http://schemas.microsoft.com/office/powerpoint/2012/main" userId="S::Eline.Achard@fr.ey.com::32106da3-146a-4c65-a47e-7064633b37cd" providerId="AD"/>
      </p:ext>
    </p:extLst>
  </p:cmAuthor>
  <p:cmAuthor id="2" name="Raphaël Hamonic" initials="RH" lastIdx="1" clrIdx="1">
    <p:extLst>
      <p:ext uri="{19B8F6BF-5375-455C-9EA6-DF929625EA0E}">
        <p15:presenceInfo xmlns:p15="http://schemas.microsoft.com/office/powerpoint/2012/main" userId="S::Raphael.Hamonic@fr.ey.com::44eca5b6-902f-471b-ab48-c96ff71d448d" providerId="AD"/>
      </p:ext>
    </p:extLst>
  </p:cmAuthor>
  <p:cmAuthor id="3" name="Céline GRIENER" initials="CG" lastIdx="10" clrIdx="2">
    <p:extLst>
      <p:ext uri="{19B8F6BF-5375-455C-9EA6-DF929625EA0E}">
        <p15:presenceInfo xmlns:p15="http://schemas.microsoft.com/office/powerpoint/2012/main" userId="S::Celine.GRIENER@esante.gouv.fr::f09132fa-b62f-41d9-9300-9e8998c4b823" providerId="AD"/>
      </p:ext>
    </p:extLst>
  </p:cmAuthor>
  <p:cmAuthor id="4" name="Christelle Ayache" initials="CA" lastIdx="11" clrIdx="3">
    <p:extLst>
      <p:ext uri="{19B8F6BF-5375-455C-9EA6-DF929625EA0E}">
        <p15:presenceInfo xmlns:p15="http://schemas.microsoft.com/office/powerpoint/2012/main" userId="S-1-5-21-457044843-2388172105-1975960266-519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050"/>
    <a:srgbClr val="548235"/>
    <a:srgbClr val="2B5F8B"/>
    <a:srgbClr val="FF9225"/>
    <a:srgbClr val="4472C4"/>
    <a:srgbClr val="EE0000"/>
    <a:srgbClr val="A5A5A5"/>
    <a:srgbClr val="D04E97"/>
    <a:srgbClr val="00A3AE"/>
    <a:srgbClr val="F3C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192ACF-F5F2-F4F6-8C8B-51811490FB60}" v="6" dt="2026-02-05T11:17:52.872"/>
    <p1510:client id="{9C04FA2A-24FB-4695-9FBA-86CCED32921B}" v="76" dt="2026-02-05T11:26:35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288"/>
      </p:cViewPr>
      <p:guideLst>
        <p:guide pos="302"/>
        <p:guide pos="7378"/>
        <p:guide orient="horz" pos="3974"/>
        <p:guide orient="horz" pos="323"/>
        <p:guide orient="horz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202972-950B-4EC6-9C4A-4A992B7F0E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FA271-2886-483A-A922-06585DBCFF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A6820-32FE-4644-9E0D-2AF3D237E902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BC3B4-499D-4A8E-98CE-CF4423EF81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20D10-D123-420E-8089-44D513DEEF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6CD07-93B5-40D3-92D5-D0D6E8180E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534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89520-4999-4AA3-9D3B-371178FCBB3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3CBF7-B7C1-41F0-B525-4D4E5E9E87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9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Couvertur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9E25486-EEA3-7240-8226-EC84AD7886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26" y="1982155"/>
            <a:ext cx="5617029" cy="374468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20A41F4-920C-7B44-9853-6EAB7B3621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016ABE1-4F0E-9E44-AFB4-243D400345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71" y="639242"/>
            <a:ext cx="2641496" cy="79338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D3DA25FD-CCBE-4C48-A113-48E583C19D66}"/>
              </a:ext>
            </a:extLst>
          </p:cNvPr>
          <p:cNvSpPr txBox="1"/>
          <p:nvPr userDrawn="1"/>
        </p:nvSpPr>
        <p:spPr>
          <a:xfrm>
            <a:off x="806242" y="6208480"/>
            <a:ext cx="6595672" cy="1320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fr-FR" sz="850">
                <a:solidFill>
                  <a:srgbClr val="6F70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ANS-Inria / 2026</a:t>
            </a:r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EA1070-2372-EE42-9FD8-FFB4C6EC6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96991" y="2095594"/>
            <a:ext cx="6332521" cy="1462781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defRPr lang="fr-FR" sz="48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/>
              <a:t>CLIQUEZ POUR </a:t>
            </a:r>
            <a:br>
              <a:rPr lang="fr-FR"/>
            </a:br>
            <a:r>
              <a:rPr lang="fr-FR"/>
              <a:t>AJOUTER UN TITRE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B85C5C3F-95A4-FA4C-BF63-04CCC7721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979988" y="3808740"/>
            <a:ext cx="2097315" cy="3085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buNone/>
              <a:defRPr lang="fr-FR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Date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9A5C752-6366-A642-B5BD-8498AEA0ED7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979987" y="4220932"/>
            <a:ext cx="6349525" cy="3085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buNone/>
              <a:defRPr lang="fr-FR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Service émetteur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C4A11DB-F285-AE09-35F5-17DFE6C634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917" y="234867"/>
            <a:ext cx="2361957" cy="131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963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userDrawn="1">
          <p15:clr>
            <a:srgbClr val="FBAE40"/>
          </p15:clr>
        </p15:guide>
        <p15:guide id="2" pos="7680" userDrawn="1">
          <p15:clr>
            <a:srgbClr val="FBAE40"/>
          </p15:clr>
        </p15:guide>
        <p15:guide id="3" pos="3137" userDrawn="1">
          <p15:clr>
            <a:srgbClr val="FBAE40"/>
          </p15:clr>
        </p15:guide>
        <p15:guide id="4" orient="horz" pos="225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77CEFF-C9A5-B44E-8097-C6D8CE6F29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7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65BC1F-129F-934C-BD82-CB1592C34E16}"/>
              </a:ext>
            </a:extLst>
          </p:cNvPr>
          <p:cNvSpPr txBox="1"/>
          <p:nvPr userDrawn="1"/>
        </p:nvSpPr>
        <p:spPr>
          <a:xfrm>
            <a:off x="484964" y="6210769"/>
            <a:ext cx="6595672" cy="13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fld id="{91E1F5E6-FB5B-406F-82C9-612A4D9B6B5D}" type="slidenum">
              <a:rPr lang="fr-FR" sz="85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lnSpc>
                  <a:spcPts val="1100"/>
                </a:lnSpc>
              </a:pPr>
              <a:t>‹N°›</a:t>
            </a:fld>
            <a:r>
              <a:rPr lang="fr-FR" sz="8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ANS-Inria / 2026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8E3CCD0-EF97-8346-B301-6960F00C36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299" r="9083" b="12517"/>
          <a:stretch/>
        </p:blipFill>
        <p:spPr>
          <a:xfrm>
            <a:off x="9994391" y="0"/>
            <a:ext cx="2197609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0415C11F-44AC-C24D-9D2F-6897A40205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0831" y="2285599"/>
            <a:ext cx="6332521" cy="1462781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defRPr lang="fr-FR" sz="48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PARTIE</a:t>
            </a:r>
            <a:br>
              <a:rPr lang="fr-FR"/>
            </a:br>
            <a:r>
              <a:rPr lang="fr-FR"/>
              <a:t>(INTERCALAIRE)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A9ECA64F-AF84-DC4F-8A30-80E2309F5E0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73828" y="3998745"/>
            <a:ext cx="4294640" cy="3085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buNone/>
              <a:defRPr lang="fr-FR" sz="24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253483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Page article / Forme">
  <p:cSld name="4_Page article / Form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0355" y="501063"/>
            <a:ext cx="516648" cy="2499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21"/>
          <p:cNvCxnSpPr/>
          <p:nvPr/>
        </p:nvCxnSpPr>
        <p:spPr>
          <a:xfrm>
            <a:off x="476352" y="864175"/>
            <a:ext cx="3328827" cy="0"/>
          </a:xfrm>
          <a:prstGeom prst="straightConnector1">
            <a:avLst/>
          </a:prstGeom>
          <a:noFill/>
          <a:ln w="9525" cap="flat" cmpd="sng">
            <a:solidFill>
              <a:srgbClr val="6F7072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6" name="Google Shape;36;p21"/>
          <p:cNvSpPr txBox="1">
            <a:spLocks noGrp="1"/>
          </p:cNvSpPr>
          <p:nvPr>
            <p:ph type="body" idx="1"/>
          </p:nvPr>
        </p:nvSpPr>
        <p:spPr>
          <a:xfrm>
            <a:off x="3843279" y="716882"/>
            <a:ext cx="7042894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7072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6F70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F04857E-3BF7-7DDE-DDDC-35C8735F713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5806"/>
          <a:stretch/>
        </p:blipFill>
        <p:spPr bwMode="auto">
          <a:xfrm>
            <a:off x="1124193" y="313978"/>
            <a:ext cx="1018932" cy="47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159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40E331ED-5A84-40D9-B53F-A16943D974A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5880779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e think-cell" r:id="rId6" imgW="395" imgH="396" progId="TCLayout.ActiveDocument.1">
                  <p:embed/>
                </p:oleObj>
              </mc:Choice>
              <mc:Fallback>
                <p:oleObj name="Diapositive think-cell" r:id="rId6" imgW="395" imgH="39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40E331ED-5A84-40D9-B53F-A16943D974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14">
            <a:extLst>
              <a:ext uri="{FF2B5EF4-FFF2-40B4-BE49-F238E27FC236}">
                <a16:creationId xmlns:a16="http://schemas.microsoft.com/office/drawing/2014/main" id="{A7B11F54-857E-472C-84A6-23BA8CD0357B}"/>
              </a:ext>
            </a:extLst>
          </p:cNvPr>
          <p:cNvSpPr txBox="1"/>
          <p:nvPr userDrawn="1"/>
        </p:nvSpPr>
        <p:spPr>
          <a:xfrm>
            <a:off x="116664" y="6606283"/>
            <a:ext cx="6595672" cy="130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0F362B-7F61-4715-8A09-B204F7CC2581}" type="slidenum">
              <a:rPr lang="fr-FR" sz="850" kern="1200" smtClean="0">
                <a:solidFill>
                  <a:srgbClr val="6F707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r>
              <a:rPr lang="fr-FR" sz="850" kern="1200">
                <a:solidFill>
                  <a:srgbClr val="6F707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| </a:t>
            </a:r>
            <a:r>
              <a:rPr lang="fr-FR" sz="850">
                <a:solidFill>
                  <a:srgbClr val="6F70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ANS-Inria / 2026</a:t>
            </a:r>
          </a:p>
        </p:txBody>
      </p:sp>
    </p:spTree>
    <p:extLst>
      <p:ext uri="{BB962C8B-B14F-4D97-AF65-F5344CB8AC3E}">
        <p14:creationId xmlns:p14="http://schemas.microsoft.com/office/powerpoint/2010/main" val="5981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2" r:id="rId2"/>
    <p:sldLayoutId id="214748370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sv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0.png"/><Relationship Id="rId1" Type="http://schemas.openxmlformats.org/officeDocument/2006/relationships/tags" Target="../tags/tag3.xml"/><Relationship Id="rId6" Type="http://schemas.openxmlformats.org/officeDocument/2006/relationships/image" Target="../media/image10.svg"/><Relationship Id="rId11" Type="http://schemas.openxmlformats.org/officeDocument/2006/relationships/image" Target="../media/image15.svg"/><Relationship Id="rId5" Type="http://schemas.openxmlformats.org/officeDocument/2006/relationships/image" Target="../media/image9.png"/><Relationship Id="rId15" Type="http://schemas.openxmlformats.org/officeDocument/2006/relationships/image" Target="../media/image19.svg"/><Relationship Id="rId10" Type="http://schemas.openxmlformats.org/officeDocument/2006/relationships/image" Target="../media/image14.png"/><Relationship Id="rId4" Type="http://schemas.openxmlformats.org/officeDocument/2006/relationships/image" Target="../media/image1.emf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Object 36" hidden="1">
            <a:extLst>
              <a:ext uri="{FF2B5EF4-FFF2-40B4-BE49-F238E27FC236}">
                <a16:creationId xmlns:a16="http://schemas.microsoft.com/office/drawing/2014/main" id="{361D1F02-BB55-4983-A561-8C3B54371F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e think-cell" r:id="rId3" imgW="395" imgH="396" progId="TCLayout.ActiveDocument.1">
                  <p:embed/>
                </p:oleObj>
              </mc:Choice>
              <mc:Fallback>
                <p:oleObj name="Diapositive think-cell" r:id="rId3" imgW="395" imgH="396" progId="TCLayout.ActiveDocument.1">
                  <p:embed/>
                  <p:pic>
                    <p:nvPicPr>
                      <p:cNvPr id="37" name="Object 36" hidden="1">
                        <a:extLst>
                          <a:ext uri="{FF2B5EF4-FFF2-40B4-BE49-F238E27FC236}">
                            <a16:creationId xmlns:a16="http://schemas.microsoft.com/office/drawing/2014/main" id="{361D1F02-BB55-4983-A561-8C3B54371F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B6405C-DFA9-4989-A5AA-864B2B2E5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3279" y="716882"/>
            <a:ext cx="7042894" cy="304800"/>
          </a:xfrm>
        </p:spPr>
        <p:txBody>
          <a:bodyPr/>
          <a:lstStyle/>
          <a:p>
            <a:pPr marL="228600"/>
            <a:r>
              <a:rPr lang="fr-FR"/>
              <a:t>Template de réponse à l’AAC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CD6D16A0-3642-7527-0369-CAF74771B882}"/>
              </a:ext>
            </a:extLst>
          </p:cNvPr>
          <p:cNvSpPr txBox="1">
            <a:spLocks/>
          </p:cNvSpPr>
          <p:nvPr/>
        </p:nvSpPr>
        <p:spPr>
          <a:xfrm>
            <a:off x="2724702" y="1251657"/>
            <a:ext cx="2110168" cy="41416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Localisation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5D8CDC-6576-9ED0-3EFF-DA85C0F0730E}"/>
              </a:ext>
            </a:extLst>
          </p:cNvPr>
          <p:cNvSpPr/>
          <p:nvPr/>
        </p:nvSpPr>
        <p:spPr>
          <a:xfrm>
            <a:off x="327784" y="1115579"/>
            <a:ext cx="7238034" cy="1660306"/>
          </a:xfrm>
          <a:prstGeom prst="rect">
            <a:avLst/>
          </a:prstGeom>
          <a:noFill/>
          <a:ln w="19050">
            <a:solidFill>
              <a:srgbClr val="4171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923E4A-F3BC-1EC4-6413-C55BA322BA2E}"/>
              </a:ext>
            </a:extLst>
          </p:cNvPr>
          <p:cNvSpPr/>
          <p:nvPr/>
        </p:nvSpPr>
        <p:spPr>
          <a:xfrm>
            <a:off x="278117" y="1060263"/>
            <a:ext cx="7196267" cy="1660306"/>
          </a:xfrm>
          <a:prstGeom prst="rect">
            <a:avLst/>
          </a:prstGeom>
          <a:noFill/>
          <a:ln w="19050">
            <a:solidFill>
              <a:srgbClr val="4171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" name="Group 154">
            <a:extLst>
              <a:ext uri="{FF2B5EF4-FFF2-40B4-BE49-F238E27FC236}">
                <a16:creationId xmlns:a16="http://schemas.microsoft.com/office/drawing/2014/main" id="{4FD09243-B03F-A4FC-4501-696B599CEF29}"/>
              </a:ext>
            </a:extLst>
          </p:cNvPr>
          <p:cNvGrpSpPr/>
          <p:nvPr/>
        </p:nvGrpSpPr>
        <p:grpSpPr>
          <a:xfrm>
            <a:off x="3968000" y="1317260"/>
            <a:ext cx="1912805" cy="517498"/>
            <a:chOff x="571011" y="2522042"/>
            <a:chExt cx="1912805" cy="517498"/>
          </a:xfrm>
        </p:grpSpPr>
        <p:grpSp>
          <p:nvGrpSpPr>
            <p:cNvPr id="11" name="Group 164">
              <a:extLst>
                <a:ext uri="{FF2B5EF4-FFF2-40B4-BE49-F238E27FC236}">
                  <a16:creationId xmlns:a16="http://schemas.microsoft.com/office/drawing/2014/main" id="{267A0DAB-2548-0BAC-2B89-97DFDF026657}"/>
                </a:ext>
              </a:extLst>
            </p:cNvPr>
            <p:cNvGrpSpPr/>
            <p:nvPr/>
          </p:nvGrpSpPr>
          <p:grpSpPr>
            <a:xfrm>
              <a:off x="571011" y="2558237"/>
              <a:ext cx="500478" cy="425499"/>
              <a:chOff x="653561" y="1833937"/>
              <a:chExt cx="500478" cy="425499"/>
            </a:xfrm>
          </p:grpSpPr>
          <p:pic>
            <p:nvPicPr>
              <p:cNvPr id="14" name="Graphic 166">
                <a:extLst>
                  <a:ext uri="{FF2B5EF4-FFF2-40B4-BE49-F238E27FC236}">
                    <a16:creationId xmlns:a16="http://schemas.microsoft.com/office/drawing/2014/main" id="{2A9FB03A-CE28-AB72-BFA5-EEEB1B7FAA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653561" y="1833937"/>
                <a:ext cx="384174" cy="384174"/>
              </a:xfrm>
              <a:prstGeom prst="rect">
                <a:avLst/>
              </a:prstGeom>
            </p:spPr>
          </p:pic>
          <p:sp>
            <p:nvSpPr>
              <p:cNvPr id="15" name="Rectangle aux angles arrondis">
                <a:extLst>
                  <a:ext uri="{FF2B5EF4-FFF2-40B4-BE49-F238E27FC236}">
                    <a16:creationId xmlns:a16="http://schemas.microsoft.com/office/drawing/2014/main" id="{7636A29C-A8E6-367F-75D4-040A3A4748A8}"/>
                  </a:ext>
                </a:extLst>
              </p:cNvPr>
              <p:cNvSpPr/>
              <p:nvPr/>
            </p:nvSpPr>
            <p:spPr>
              <a:xfrm rot="18900000">
                <a:off x="883300" y="1988697"/>
                <a:ext cx="270739" cy="270739"/>
              </a:xfrm>
              <a:prstGeom prst="roundRect">
                <a:avLst>
                  <a:gd name="adj" fmla="val 30479"/>
                </a:avLst>
              </a:prstGeom>
              <a:solidFill>
                <a:srgbClr val="4171B1">
                  <a:alpha val="20000"/>
                </a:srgbClr>
              </a:solidFill>
              <a:ln w="28575">
                <a:noFill/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</p:grpSp>
        <p:sp>
          <p:nvSpPr>
            <p:cNvPr id="12" name="Text Placeholder 30">
              <a:extLst>
                <a:ext uri="{FF2B5EF4-FFF2-40B4-BE49-F238E27FC236}">
                  <a16:creationId xmlns:a16="http://schemas.microsoft.com/office/drawing/2014/main" id="{24D568FC-FBAF-9E8C-8106-9DAA7576836B}"/>
                </a:ext>
              </a:extLst>
            </p:cNvPr>
            <p:cNvSpPr txBox="1">
              <a:spLocks/>
            </p:cNvSpPr>
            <p:nvPr/>
          </p:nvSpPr>
          <p:spPr>
            <a:xfrm>
              <a:off x="1006333" y="2522042"/>
              <a:ext cx="1477483" cy="51749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XX</a:t>
              </a:r>
              <a:r>
                <a:rPr kumimoji="0" lang="fr-FR" sz="14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employés</a:t>
              </a:r>
            </a:p>
          </p:txBody>
        </p:sp>
      </p:grpSp>
      <p:grpSp>
        <p:nvGrpSpPr>
          <p:cNvPr id="16" name="Group 3">
            <a:extLst>
              <a:ext uri="{FF2B5EF4-FFF2-40B4-BE49-F238E27FC236}">
                <a16:creationId xmlns:a16="http://schemas.microsoft.com/office/drawing/2014/main" id="{A4D964A5-FB78-A1EE-ED0D-C8C22F8599DF}"/>
              </a:ext>
            </a:extLst>
          </p:cNvPr>
          <p:cNvGrpSpPr/>
          <p:nvPr/>
        </p:nvGrpSpPr>
        <p:grpSpPr>
          <a:xfrm>
            <a:off x="446443" y="1298543"/>
            <a:ext cx="3292685" cy="517498"/>
            <a:chOff x="8066479" y="2261976"/>
            <a:chExt cx="3292685" cy="517498"/>
          </a:xfrm>
        </p:grpSpPr>
        <p:grpSp>
          <p:nvGrpSpPr>
            <p:cNvPr id="17" name="Group 156">
              <a:extLst>
                <a:ext uri="{FF2B5EF4-FFF2-40B4-BE49-F238E27FC236}">
                  <a16:creationId xmlns:a16="http://schemas.microsoft.com/office/drawing/2014/main" id="{8FBED4BE-B57E-8B8C-6E78-A1F217F782DD}"/>
                </a:ext>
              </a:extLst>
            </p:cNvPr>
            <p:cNvGrpSpPr/>
            <p:nvPr/>
          </p:nvGrpSpPr>
          <p:grpSpPr>
            <a:xfrm>
              <a:off x="8292764" y="2261976"/>
              <a:ext cx="3066400" cy="517498"/>
              <a:chOff x="800750" y="1996080"/>
              <a:chExt cx="3066400" cy="517498"/>
            </a:xfrm>
          </p:grpSpPr>
          <p:sp>
            <p:nvSpPr>
              <p:cNvPr id="19" name="Rectangle aux angles arrondis">
                <a:extLst>
                  <a:ext uri="{FF2B5EF4-FFF2-40B4-BE49-F238E27FC236}">
                    <a16:creationId xmlns:a16="http://schemas.microsoft.com/office/drawing/2014/main" id="{D9ED6340-F158-7B6B-FA7C-8839CC29E9FA}"/>
                  </a:ext>
                </a:extLst>
              </p:cNvPr>
              <p:cNvSpPr/>
              <p:nvPr/>
            </p:nvSpPr>
            <p:spPr>
              <a:xfrm rot="18900000">
                <a:off x="800750" y="2159766"/>
                <a:ext cx="270739" cy="270739"/>
              </a:xfrm>
              <a:prstGeom prst="roundRect">
                <a:avLst>
                  <a:gd name="adj" fmla="val 30479"/>
                </a:avLst>
              </a:prstGeom>
              <a:solidFill>
                <a:srgbClr val="4171B1">
                  <a:alpha val="20000"/>
                </a:srgbClr>
              </a:solidFill>
              <a:ln w="28575">
                <a:noFill/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  <p:sp>
            <p:nvSpPr>
              <p:cNvPr id="20" name="Text Placeholder 30">
                <a:extLst>
                  <a:ext uri="{FF2B5EF4-FFF2-40B4-BE49-F238E27FC236}">
                    <a16:creationId xmlns:a16="http://schemas.microsoft.com/office/drawing/2014/main" id="{58212598-3A5A-76B1-0646-DDC8E758264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5987" y="1996080"/>
                <a:ext cx="2911163" cy="517498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marL="0" marR="0" indent="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0" i="0" u="none" strike="noStrike" cap="none" spc="0" baseline="0">
                    <a:ln>
                      <a:noFill/>
                    </a:ln>
                    <a:solidFill>
                      <a:srgbClr val="333333"/>
                    </a:solidFill>
                    <a:uFillTx/>
                    <a:latin typeface="EYInterstate Bold" panose="02000803030000020004" pitchFamily="2" charset="0"/>
                    <a:ea typeface="EYInterstate Regular" panose="02000503020000020004" pitchFamily="2" charset="0"/>
                    <a:cs typeface="EYInterstate Regular" panose="02000503020000020004" pitchFamily="2" charset="0"/>
                    <a:sym typeface="Helvetica Neue"/>
                  </a:defRPr>
                </a:lvl1pPr>
                <a:lvl2pPr marL="0" marR="0" indent="1143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2pPr>
                <a:lvl3pPr marL="0" marR="0" indent="2286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3pPr>
                <a:lvl4pPr marL="0" marR="0" indent="3429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4pPr>
                <a:lvl5pPr marL="0" marR="0" indent="4572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5pPr>
                <a:lvl6pPr marL="0" marR="0" indent="5715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6pPr>
                <a:lvl7pPr marL="0" marR="0" indent="6858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7pPr>
                <a:lvl8pPr marL="0" marR="0" indent="8001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8pPr>
                <a:lvl9pPr marL="0" marR="0" indent="914400" algn="ctr" defTabSz="412750" rtl="0" latinLnBrk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700" b="0" i="0" u="none" strike="noStrike" cap="none" spc="0" baseline="0">
                    <a:ln>
                      <a:noFill/>
                    </a:ln>
                    <a:solidFill>
                      <a:srgbClr val="000000"/>
                    </a:solidFill>
                    <a:uFillTx/>
                    <a:latin typeface="Helvetica Neue"/>
                    <a:ea typeface="Helvetica Neue"/>
                    <a:cs typeface="Helvetica Neue"/>
                    <a:sym typeface="Helvetica Neue"/>
                  </a:defRPr>
                </a:lvl9pPr>
              </a:lstStyle>
              <a:p>
                <a:pPr marL="0" marR="0" lvl="0" indent="0" algn="l" defTabSz="41275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Créée en </a:t>
                </a:r>
                <a:r>
                  <a:rPr kumimoji="0" lang="fr-FR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highlight>
                      <a:srgbClr val="FFFF00"/>
                    </a:highlight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XXXX</a:t>
                </a:r>
                <a:endParaRPr kumimoji="0" lang="fr-FR" sz="1200" i="1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endParaRPr>
              </a:p>
            </p:txBody>
          </p:sp>
        </p:grpSp>
        <p:pic>
          <p:nvPicPr>
            <p:cNvPr id="18" name="Graphic 157">
              <a:extLst>
                <a:ext uri="{FF2B5EF4-FFF2-40B4-BE49-F238E27FC236}">
                  <a16:creationId xmlns:a16="http://schemas.microsoft.com/office/drawing/2014/main" id="{7F19FD38-C274-E1F1-B7BE-C3487307A8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066479" y="2320009"/>
              <a:ext cx="347767" cy="347767"/>
            </a:xfrm>
            <a:prstGeom prst="rect">
              <a:avLst/>
            </a:prstGeom>
          </p:spPr>
        </p:pic>
      </p:grpSp>
      <p:grpSp>
        <p:nvGrpSpPr>
          <p:cNvPr id="21" name="Group 239">
            <a:extLst>
              <a:ext uri="{FF2B5EF4-FFF2-40B4-BE49-F238E27FC236}">
                <a16:creationId xmlns:a16="http://schemas.microsoft.com/office/drawing/2014/main" id="{B572CEFD-8F9E-1049-68F0-762682C07FAA}"/>
              </a:ext>
            </a:extLst>
          </p:cNvPr>
          <p:cNvGrpSpPr/>
          <p:nvPr/>
        </p:nvGrpSpPr>
        <p:grpSpPr>
          <a:xfrm>
            <a:off x="2828865" y="1503384"/>
            <a:ext cx="970366" cy="384174"/>
            <a:chOff x="9841363" y="1795030"/>
            <a:chExt cx="970366" cy="384174"/>
          </a:xfrm>
        </p:grpSpPr>
        <p:pic>
          <p:nvPicPr>
            <p:cNvPr id="22" name="Graphic 172">
              <a:extLst>
                <a:ext uri="{FF2B5EF4-FFF2-40B4-BE49-F238E27FC236}">
                  <a16:creationId xmlns:a16="http://schemas.microsoft.com/office/drawing/2014/main" id="{64DA3B6B-7000-B6EA-2B59-093A9FA80E0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9841363" y="1896293"/>
              <a:ext cx="181649" cy="181649"/>
            </a:xfrm>
            <a:prstGeom prst="rect">
              <a:avLst/>
            </a:prstGeom>
          </p:spPr>
        </p:pic>
        <p:sp>
          <p:nvSpPr>
            <p:cNvPr id="23" name="Text Placeholder 30">
              <a:extLst>
                <a:ext uri="{FF2B5EF4-FFF2-40B4-BE49-F238E27FC236}">
                  <a16:creationId xmlns:a16="http://schemas.microsoft.com/office/drawing/2014/main" id="{45E86C5C-0B8C-01B4-D533-6112168C3592}"/>
                </a:ext>
              </a:extLst>
            </p:cNvPr>
            <p:cNvSpPr txBox="1">
              <a:spLocks/>
            </p:cNvSpPr>
            <p:nvPr/>
          </p:nvSpPr>
          <p:spPr>
            <a:xfrm>
              <a:off x="10012680" y="1795030"/>
              <a:ext cx="799049" cy="38417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Ville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E95F59E0-A3CF-8CCD-5630-E037C3626A34}"/>
              </a:ext>
            </a:extLst>
          </p:cNvPr>
          <p:cNvGrpSpPr/>
          <p:nvPr/>
        </p:nvGrpSpPr>
        <p:grpSpPr>
          <a:xfrm>
            <a:off x="2387636" y="1355158"/>
            <a:ext cx="440462" cy="376392"/>
            <a:chOff x="5418424" y="1911642"/>
            <a:chExt cx="440462" cy="376392"/>
          </a:xfrm>
        </p:grpSpPr>
        <p:sp>
          <p:nvSpPr>
            <p:cNvPr id="25" name="Rectangle aux angles arrondis">
              <a:extLst>
                <a:ext uri="{FF2B5EF4-FFF2-40B4-BE49-F238E27FC236}">
                  <a16:creationId xmlns:a16="http://schemas.microsoft.com/office/drawing/2014/main" id="{6AB52607-8E18-782F-9A57-E5D8111BEE36}"/>
                </a:ext>
              </a:extLst>
            </p:cNvPr>
            <p:cNvSpPr/>
            <p:nvPr/>
          </p:nvSpPr>
          <p:spPr>
            <a:xfrm rot="18900000">
              <a:off x="5588147" y="2017295"/>
              <a:ext cx="270739" cy="270739"/>
            </a:xfrm>
            <a:prstGeom prst="roundRect">
              <a:avLst>
                <a:gd name="adj" fmla="val 30479"/>
              </a:avLst>
            </a:prstGeom>
            <a:solidFill>
              <a:srgbClr val="4171B1">
                <a:alpha val="20000"/>
              </a:srgbClr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  <p:pic>
          <p:nvPicPr>
            <p:cNvPr id="26" name="Graphic 157">
              <a:extLst>
                <a:ext uri="{FF2B5EF4-FFF2-40B4-BE49-F238E27FC236}">
                  <a16:creationId xmlns:a16="http://schemas.microsoft.com/office/drawing/2014/main" id="{8EFE8640-B125-976B-BFB6-975356422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/>
          </p:blipFill>
          <p:spPr>
            <a:xfrm>
              <a:off x="5418424" y="1911642"/>
              <a:ext cx="347767" cy="347767"/>
            </a:xfrm>
            <a:prstGeom prst="rect">
              <a:avLst/>
            </a:prstGeom>
          </p:spPr>
        </p:pic>
      </p:grpSp>
      <p:sp>
        <p:nvSpPr>
          <p:cNvPr id="28" name="Text Placeholder 30">
            <a:extLst>
              <a:ext uri="{FF2B5EF4-FFF2-40B4-BE49-F238E27FC236}">
                <a16:creationId xmlns:a16="http://schemas.microsoft.com/office/drawing/2014/main" id="{23245AE6-E8AE-4A72-37CD-4A629C155A43}"/>
              </a:ext>
            </a:extLst>
          </p:cNvPr>
          <p:cNvSpPr txBox="1">
            <a:spLocks/>
          </p:cNvSpPr>
          <p:nvPr/>
        </p:nvSpPr>
        <p:spPr>
          <a:xfrm>
            <a:off x="6165593" y="1553102"/>
            <a:ext cx="1261243" cy="368852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>
                <a:solidFill>
                  <a:prstClr val="black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Idéation/Développement/Scale-up/…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464CCDFB-6634-E85E-D127-431FF71B4E20}"/>
              </a:ext>
            </a:extLst>
          </p:cNvPr>
          <p:cNvSpPr txBox="1">
            <a:spLocks/>
          </p:cNvSpPr>
          <p:nvPr/>
        </p:nvSpPr>
        <p:spPr>
          <a:xfrm>
            <a:off x="6074256" y="1237550"/>
            <a:ext cx="1192409" cy="41416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Stade</a:t>
            </a:r>
          </a:p>
        </p:txBody>
      </p:sp>
      <p:grpSp>
        <p:nvGrpSpPr>
          <p:cNvPr id="136" name="Groupe 135">
            <a:extLst>
              <a:ext uri="{FF2B5EF4-FFF2-40B4-BE49-F238E27FC236}">
                <a16:creationId xmlns:a16="http://schemas.microsoft.com/office/drawing/2014/main" id="{0A261B6F-D263-94FB-A7D2-EB715E79FEF0}"/>
              </a:ext>
            </a:extLst>
          </p:cNvPr>
          <p:cNvGrpSpPr/>
          <p:nvPr/>
        </p:nvGrpSpPr>
        <p:grpSpPr>
          <a:xfrm>
            <a:off x="5652317" y="1321086"/>
            <a:ext cx="437124" cy="400208"/>
            <a:chOff x="2311343" y="2381195"/>
            <a:chExt cx="437124" cy="400208"/>
          </a:xfrm>
        </p:grpSpPr>
        <p:sp>
          <p:nvSpPr>
            <p:cNvPr id="31" name="Rectangle aux angles arrondis">
              <a:extLst>
                <a:ext uri="{FF2B5EF4-FFF2-40B4-BE49-F238E27FC236}">
                  <a16:creationId xmlns:a16="http://schemas.microsoft.com/office/drawing/2014/main" id="{E3595B28-628C-0514-48CD-8ABD23F34B3B}"/>
                </a:ext>
              </a:extLst>
            </p:cNvPr>
            <p:cNvSpPr/>
            <p:nvPr/>
          </p:nvSpPr>
          <p:spPr>
            <a:xfrm rot="18900000">
              <a:off x="2477728" y="2510664"/>
              <a:ext cx="270739" cy="270739"/>
            </a:xfrm>
            <a:prstGeom prst="roundRect">
              <a:avLst>
                <a:gd name="adj" fmla="val 30479"/>
              </a:avLst>
            </a:prstGeom>
            <a:solidFill>
              <a:srgbClr val="4171B1">
                <a:alpha val="20000"/>
              </a:srgbClr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  <p:pic>
          <p:nvPicPr>
            <p:cNvPr id="33" name="Graphic 5" descr="Business Growth with solid fill">
              <a:extLst>
                <a:ext uri="{FF2B5EF4-FFF2-40B4-BE49-F238E27FC236}">
                  <a16:creationId xmlns:a16="http://schemas.microsoft.com/office/drawing/2014/main" id="{50A6E784-CCA2-2E43-DA8B-897D4B7D2C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311343" y="2381195"/>
              <a:ext cx="347693" cy="347693"/>
            </a:xfrm>
            <a:prstGeom prst="rect">
              <a:avLst/>
            </a:prstGeom>
          </p:spPr>
        </p:pic>
      </p:grp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F2946363-1620-75B6-EFCF-38F1A0E90618}"/>
              </a:ext>
            </a:extLst>
          </p:cNvPr>
          <p:cNvSpPr txBox="1">
            <a:spLocks/>
          </p:cNvSpPr>
          <p:nvPr/>
        </p:nvSpPr>
        <p:spPr>
          <a:xfrm>
            <a:off x="823522" y="2105298"/>
            <a:ext cx="1343221" cy="41416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Contact intervenant</a:t>
            </a:r>
          </a:p>
        </p:txBody>
      </p:sp>
      <p:grpSp>
        <p:nvGrpSpPr>
          <p:cNvPr id="135" name="Groupe 134">
            <a:extLst>
              <a:ext uri="{FF2B5EF4-FFF2-40B4-BE49-F238E27FC236}">
                <a16:creationId xmlns:a16="http://schemas.microsoft.com/office/drawing/2014/main" id="{4A261F7C-9027-0B3B-2F72-3BA68A1D1E0E}"/>
              </a:ext>
            </a:extLst>
          </p:cNvPr>
          <p:cNvGrpSpPr/>
          <p:nvPr/>
        </p:nvGrpSpPr>
        <p:grpSpPr>
          <a:xfrm>
            <a:off x="524127" y="2137057"/>
            <a:ext cx="374216" cy="350649"/>
            <a:chOff x="705102" y="2050977"/>
            <a:chExt cx="374216" cy="350649"/>
          </a:xfrm>
        </p:grpSpPr>
        <p:sp>
          <p:nvSpPr>
            <p:cNvPr id="35" name="Rectangle aux angles arrondis">
              <a:extLst>
                <a:ext uri="{FF2B5EF4-FFF2-40B4-BE49-F238E27FC236}">
                  <a16:creationId xmlns:a16="http://schemas.microsoft.com/office/drawing/2014/main" id="{8B8BAB5A-78AA-53E1-74BC-94DA49C3542E}"/>
                </a:ext>
              </a:extLst>
            </p:cNvPr>
            <p:cNvSpPr/>
            <p:nvPr/>
          </p:nvSpPr>
          <p:spPr>
            <a:xfrm rot="18900000">
              <a:off x="808579" y="2130887"/>
              <a:ext cx="270739" cy="270739"/>
            </a:xfrm>
            <a:prstGeom prst="roundRect">
              <a:avLst>
                <a:gd name="adj" fmla="val 30479"/>
              </a:avLst>
            </a:prstGeom>
            <a:solidFill>
              <a:srgbClr val="4171B1">
                <a:alpha val="20000"/>
              </a:srgbClr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  <p:pic>
          <p:nvPicPr>
            <p:cNvPr id="36" name="Graphic 230">
              <a:extLst>
                <a:ext uri="{FF2B5EF4-FFF2-40B4-BE49-F238E27FC236}">
                  <a16:creationId xmlns:a16="http://schemas.microsoft.com/office/drawing/2014/main" id="{1EAC9623-3713-1690-451A-AE120BE72A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705102" y="2050977"/>
              <a:ext cx="290258" cy="290258"/>
            </a:xfrm>
            <a:prstGeom prst="rect">
              <a:avLst/>
            </a:prstGeom>
          </p:spPr>
        </p:pic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20DCB59-B1EF-A1F6-2D5F-6264E8572535}"/>
              </a:ext>
            </a:extLst>
          </p:cNvPr>
          <p:cNvSpPr/>
          <p:nvPr/>
        </p:nvSpPr>
        <p:spPr>
          <a:xfrm>
            <a:off x="299970" y="2960074"/>
            <a:ext cx="7280217" cy="3808031"/>
          </a:xfrm>
          <a:prstGeom prst="rect">
            <a:avLst/>
          </a:prstGeom>
          <a:solidFill>
            <a:schemeClr val="bg1"/>
          </a:solidFill>
          <a:ln w="19050">
            <a:solidFill>
              <a:srgbClr val="0C3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9D444C-B7A3-5DA7-3A49-6A2A8D1CDD98}"/>
              </a:ext>
            </a:extLst>
          </p:cNvPr>
          <p:cNvSpPr/>
          <p:nvPr/>
        </p:nvSpPr>
        <p:spPr>
          <a:xfrm>
            <a:off x="243816" y="2904757"/>
            <a:ext cx="7279614" cy="3809037"/>
          </a:xfrm>
          <a:prstGeom prst="rect">
            <a:avLst/>
          </a:prstGeom>
          <a:noFill/>
          <a:ln w="19050">
            <a:solidFill>
              <a:srgbClr val="0C3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40" name="Groupe 86">
            <a:extLst>
              <a:ext uri="{FF2B5EF4-FFF2-40B4-BE49-F238E27FC236}">
                <a16:creationId xmlns:a16="http://schemas.microsoft.com/office/drawing/2014/main" id="{D7F9272B-4D97-1FE6-EE9B-EB582D621855}"/>
              </a:ext>
            </a:extLst>
          </p:cNvPr>
          <p:cNvGrpSpPr/>
          <p:nvPr/>
        </p:nvGrpSpPr>
        <p:grpSpPr>
          <a:xfrm>
            <a:off x="502636" y="3119253"/>
            <a:ext cx="4035425" cy="384174"/>
            <a:chOff x="2013621" y="1491546"/>
            <a:chExt cx="4035425" cy="384174"/>
          </a:xfrm>
        </p:grpSpPr>
        <p:sp>
          <p:nvSpPr>
            <p:cNvPr id="41" name="Text Placeholder 30">
              <a:extLst>
                <a:ext uri="{FF2B5EF4-FFF2-40B4-BE49-F238E27FC236}">
                  <a16:creationId xmlns:a16="http://schemas.microsoft.com/office/drawing/2014/main" id="{F711CE17-E94B-1901-45D5-2A44F690D1C6}"/>
                </a:ext>
              </a:extLst>
            </p:cNvPr>
            <p:cNvSpPr txBox="1">
              <a:spLocks/>
            </p:cNvSpPr>
            <p:nvPr/>
          </p:nvSpPr>
          <p:spPr>
            <a:xfrm>
              <a:off x="2013621" y="1491546"/>
              <a:ext cx="4035425" cy="38417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Technologies et concepts maîtrisés</a:t>
              </a:r>
            </a:p>
          </p:txBody>
        </p:sp>
        <p:cxnSp>
          <p:nvCxnSpPr>
            <p:cNvPr id="42" name="Straight Connector 94">
              <a:extLst>
                <a:ext uri="{FF2B5EF4-FFF2-40B4-BE49-F238E27FC236}">
                  <a16:creationId xmlns:a16="http://schemas.microsoft.com/office/drawing/2014/main" id="{F139CB0A-6E04-8B59-0ED3-2F869B240D3D}"/>
                </a:ext>
              </a:extLst>
            </p:cNvPr>
            <p:cNvCxnSpPr>
              <a:cxnSpLocks/>
            </p:cNvCxnSpPr>
            <p:nvPr/>
          </p:nvCxnSpPr>
          <p:spPr>
            <a:xfrm>
              <a:off x="2092754" y="1872097"/>
              <a:ext cx="2287523" cy="0"/>
            </a:xfrm>
            <a:prstGeom prst="line">
              <a:avLst/>
            </a:prstGeom>
            <a:ln w="19050">
              <a:solidFill>
                <a:srgbClr val="4171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e 91">
            <a:extLst>
              <a:ext uri="{FF2B5EF4-FFF2-40B4-BE49-F238E27FC236}">
                <a16:creationId xmlns:a16="http://schemas.microsoft.com/office/drawing/2014/main" id="{F7A0536D-D980-9736-EF77-F1319DC67F95}"/>
              </a:ext>
            </a:extLst>
          </p:cNvPr>
          <p:cNvGrpSpPr/>
          <p:nvPr/>
        </p:nvGrpSpPr>
        <p:grpSpPr>
          <a:xfrm>
            <a:off x="408072" y="5852216"/>
            <a:ext cx="972064" cy="384174"/>
            <a:chOff x="2013622" y="1491546"/>
            <a:chExt cx="972064" cy="384174"/>
          </a:xfrm>
        </p:grpSpPr>
        <p:sp>
          <p:nvSpPr>
            <p:cNvPr id="44" name="Text Placeholder 30">
              <a:extLst>
                <a:ext uri="{FF2B5EF4-FFF2-40B4-BE49-F238E27FC236}">
                  <a16:creationId xmlns:a16="http://schemas.microsoft.com/office/drawing/2014/main" id="{5D83D518-F54F-C3EF-D315-F319F6F7E9FB}"/>
                </a:ext>
              </a:extLst>
            </p:cNvPr>
            <p:cNvSpPr txBox="1">
              <a:spLocks/>
            </p:cNvSpPr>
            <p:nvPr/>
          </p:nvSpPr>
          <p:spPr>
            <a:xfrm>
              <a:off x="2013622" y="1491546"/>
              <a:ext cx="972064" cy="384174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Cibles</a:t>
              </a:r>
            </a:p>
          </p:txBody>
        </p:sp>
        <p:cxnSp>
          <p:nvCxnSpPr>
            <p:cNvPr id="45" name="Straight Connector 94">
              <a:extLst>
                <a:ext uri="{FF2B5EF4-FFF2-40B4-BE49-F238E27FC236}">
                  <a16:creationId xmlns:a16="http://schemas.microsoft.com/office/drawing/2014/main" id="{EA94C8A8-2333-B18F-18D4-B669D0C54078}"/>
                </a:ext>
              </a:extLst>
            </p:cNvPr>
            <p:cNvCxnSpPr>
              <a:cxnSpLocks/>
            </p:cNvCxnSpPr>
            <p:nvPr/>
          </p:nvCxnSpPr>
          <p:spPr>
            <a:xfrm>
              <a:off x="2092754" y="1872097"/>
              <a:ext cx="748151" cy="0"/>
            </a:xfrm>
            <a:prstGeom prst="line">
              <a:avLst/>
            </a:prstGeom>
            <a:ln w="19050">
              <a:solidFill>
                <a:srgbClr val="4171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e 9">
            <a:extLst>
              <a:ext uri="{FF2B5EF4-FFF2-40B4-BE49-F238E27FC236}">
                <a16:creationId xmlns:a16="http://schemas.microsoft.com/office/drawing/2014/main" id="{54F5A758-C0E8-237E-026D-7DF069061B54}"/>
              </a:ext>
            </a:extLst>
          </p:cNvPr>
          <p:cNvGrpSpPr/>
          <p:nvPr/>
        </p:nvGrpSpPr>
        <p:grpSpPr>
          <a:xfrm>
            <a:off x="606737" y="3624891"/>
            <a:ext cx="3193224" cy="261610"/>
            <a:chOff x="689415" y="4685527"/>
            <a:chExt cx="4775106" cy="391208"/>
          </a:xfrm>
        </p:grpSpPr>
        <p:sp>
          <p:nvSpPr>
            <p:cNvPr id="52" name="ZoneTexte 9">
              <a:extLst>
                <a:ext uri="{FF2B5EF4-FFF2-40B4-BE49-F238E27FC236}">
                  <a16:creationId xmlns:a16="http://schemas.microsoft.com/office/drawing/2014/main" id="{D519F550-94B6-43A3-95EF-627EE02FE8B8}"/>
                </a:ext>
              </a:extLst>
            </p:cNvPr>
            <p:cNvSpPr txBox="1"/>
            <p:nvPr/>
          </p:nvSpPr>
          <p:spPr>
            <a:xfrm>
              <a:off x="888636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53" name="Rectangle aux angles arrondis">
              <a:extLst>
                <a:ext uri="{FF2B5EF4-FFF2-40B4-BE49-F238E27FC236}">
                  <a16:creationId xmlns:a16="http://schemas.microsoft.com/office/drawing/2014/main" id="{7D37B303-36B6-00AF-D913-648A1AE6176F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E0C64600-8150-FF7C-8C5C-DF4A14EE902E}"/>
              </a:ext>
            </a:extLst>
          </p:cNvPr>
          <p:cNvGrpSpPr/>
          <p:nvPr/>
        </p:nvGrpSpPr>
        <p:grpSpPr>
          <a:xfrm>
            <a:off x="400228" y="880563"/>
            <a:ext cx="1735199" cy="353209"/>
            <a:chOff x="9839551" y="1178184"/>
            <a:chExt cx="1735199" cy="384174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82C90545-7688-9EAB-358E-1D1DA15363F2}"/>
                </a:ext>
              </a:extLst>
            </p:cNvPr>
            <p:cNvSpPr/>
            <p:nvPr/>
          </p:nvSpPr>
          <p:spPr>
            <a:xfrm>
              <a:off x="9933720" y="1196140"/>
              <a:ext cx="1548000" cy="362316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8" name="Text Placeholder 30">
              <a:extLst>
                <a:ext uri="{FF2B5EF4-FFF2-40B4-BE49-F238E27FC236}">
                  <a16:creationId xmlns:a16="http://schemas.microsoft.com/office/drawing/2014/main" id="{540AD19F-F7BD-BAA3-AB48-9D2BD14912AB}"/>
                </a:ext>
              </a:extLst>
            </p:cNvPr>
            <p:cNvSpPr txBox="1">
              <a:spLocks/>
            </p:cNvSpPr>
            <p:nvPr/>
          </p:nvSpPr>
          <p:spPr>
            <a:xfrm>
              <a:off x="9839551" y="1178184"/>
              <a:ext cx="1735199" cy="384174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ctr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srgbClr val="4171B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Votre structure</a:t>
              </a:r>
            </a:p>
          </p:txBody>
        </p:sp>
      </p:grpSp>
      <p:grpSp>
        <p:nvGrpSpPr>
          <p:cNvPr id="89" name="Groupe 170">
            <a:extLst>
              <a:ext uri="{FF2B5EF4-FFF2-40B4-BE49-F238E27FC236}">
                <a16:creationId xmlns:a16="http://schemas.microsoft.com/office/drawing/2014/main" id="{14A61F5F-8D4B-5296-8387-E7C1AAA5DCDA}"/>
              </a:ext>
            </a:extLst>
          </p:cNvPr>
          <p:cNvGrpSpPr/>
          <p:nvPr/>
        </p:nvGrpSpPr>
        <p:grpSpPr>
          <a:xfrm>
            <a:off x="472874" y="2737499"/>
            <a:ext cx="1758666" cy="409019"/>
            <a:chOff x="9848604" y="1149437"/>
            <a:chExt cx="450454" cy="409019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6D76217-D67F-9D7F-02A7-EED325105254}"/>
                </a:ext>
              </a:extLst>
            </p:cNvPr>
            <p:cNvSpPr/>
            <p:nvPr/>
          </p:nvSpPr>
          <p:spPr>
            <a:xfrm>
              <a:off x="9848604" y="1196140"/>
              <a:ext cx="424158" cy="362316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1" name="Text Placeholder 30">
              <a:extLst>
                <a:ext uri="{FF2B5EF4-FFF2-40B4-BE49-F238E27FC236}">
                  <a16:creationId xmlns:a16="http://schemas.microsoft.com/office/drawing/2014/main" id="{0742F6AF-4D9B-C483-83DF-FAE2E67140B6}"/>
                </a:ext>
              </a:extLst>
            </p:cNvPr>
            <p:cNvSpPr txBox="1">
              <a:spLocks/>
            </p:cNvSpPr>
            <p:nvPr/>
          </p:nvSpPr>
          <p:spPr>
            <a:xfrm>
              <a:off x="9857880" y="1149437"/>
              <a:ext cx="441178" cy="384174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600" b="1" ker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Vos expertises</a:t>
              </a:r>
              <a:endParaRPr kumimoji="0" lang="fr-FR" sz="16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92" name="Groupe 9">
            <a:extLst>
              <a:ext uri="{FF2B5EF4-FFF2-40B4-BE49-F238E27FC236}">
                <a16:creationId xmlns:a16="http://schemas.microsoft.com/office/drawing/2014/main" id="{26ABFDBE-A37E-D109-6EE2-4C3B19BDB294}"/>
              </a:ext>
            </a:extLst>
          </p:cNvPr>
          <p:cNvGrpSpPr/>
          <p:nvPr/>
        </p:nvGrpSpPr>
        <p:grpSpPr>
          <a:xfrm>
            <a:off x="1436968" y="5798716"/>
            <a:ext cx="5660518" cy="261610"/>
            <a:chOff x="689415" y="4699798"/>
            <a:chExt cx="8464670" cy="391208"/>
          </a:xfrm>
        </p:grpSpPr>
        <p:sp>
          <p:nvSpPr>
            <p:cNvPr id="93" name="ZoneTexte 9">
              <a:extLst>
                <a:ext uri="{FF2B5EF4-FFF2-40B4-BE49-F238E27FC236}">
                  <a16:creationId xmlns:a16="http://schemas.microsoft.com/office/drawing/2014/main" id="{4209118E-823F-CED8-4A01-5478239E1B4B}"/>
                </a:ext>
              </a:extLst>
            </p:cNvPr>
            <p:cNvSpPr txBox="1"/>
            <p:nvPr/>
          </p:nvSpPr>
          <p:spPr>
            <a:xfrm>
              <a:off x="888637" y="4699798"/>
              <a:ext cx="8265448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 les typologies - </a:t>
              </a: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Patients / Professionnels de santé / Etablissements / etc.</a:t>
              </a:r>
            </a:p>
          </p:txBody>
        </p:sp>
        <p:sp>
          <p:nvSpPr>
            <p:cNvPr id="94" name="Rectangle aux angles arrondis">
              <a:extLst>
                <a:ext uri="{FF2B5EF4-FFF2-40B4-BE49-F238E27FC236}">
                  <a16:creationId xmlns:a16="http://schemas.microsoft.com/office/drawing/2014/main" id="{BD641DDF-EE8E-5535-6D16-B032F5367F3B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sp>
        <p:nvSpPr>
          <p:cNvPr id="98" name="Text Placeholder 30">
            <a:extLst>
              <a:ext uri="{FF2B5EF4-FFF2-40B4-BE49-F238E27FC236}">
                <a16:creationId xmlns:a16="http://schemas.microsoft.com/office/drawing/2014/main" id="{59FD61D8-2DC8-0A23-06C1-F7C851E16B95}"/>
              </a:ext>
            </a:extLst>
          </p:cNvPr>
          <p:cNvSpPr txBox="1">
            <a:spLocks/>
          </p:cNvSpPr>
          <p:nvPr/>
        </p:nvSpPr>
        <p:spPr>
          <a:xfrm>
            <a:off x="2007692" y="2042587"/>
            <a:ext cx="3023918" cy="615788"/>
          </a:xfrm>
          <a:prstGeom prst="rect">
            <a:avLst/>
          </a:prstGeom>
        </p:spPr>
        <p:txBody>
          <a:bodyPr tIns="108000"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Nom Prénom - Fonction</a:t>
            </a:r>
            <a:b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srgbClr val="1E72C7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nom@</a:t>
            </a:r>
            <a:r>
              <a:rPr lang="fr-FR" sz="900" kern="0" err="1">
                <a:solidFill>
                  <a:srgbClr val="1E72C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societe</a:t>
            </a:r>
            <a: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srgbClr val="1E72C7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.com</a:t>
            </a:r>
            <a:endParaRPr kumimoji="0" lang="fr-FR" sz="900" i="0" u="none" strike="noStrike" kern="0" cap="none" spc="0" normalizeH="0" baseline="0" noProof="0">
              <a:ln>
                <a:noFill/>
              </a:ln>
              <a:solidFill>
                <a:srgbClr val="1E72C7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99" name="Groupe 9">
            <a:extLst>
              <a:ext uri="{FF2B5EF4-FFF2-40B4-BE49-F238E27FC236}">
                <a16:creationId xmlns:a16="http://schemas.microsoft.com/office/drawing/2014/main" id="{3AD5F0B1-CBED-2352-0C0A-A8EA6854641B}"/>
              </a:ext>
            </a:extLst>
          </p:cNvPr>
          <p:cNvGrpSpPr/>
          <p:nvPr/>
        </p:nvGrpSpPr>
        <p:grpSpPr>
          <a:xfrm>
            <a:off x="1436968" y="6045331"/>
            <a:ext cx="5490508" cy="261610"/>
            <a:chOff x="689415" y="4708308"/>
            <a:chExt cx="8210438" cy="391208"/>
          </a:xfrm>
        </p:grpSpPr>
        <p:sp>
          <p:nvSpPr>
            <p:cNvPr id="100" name="ZoneTexte 9">
              <a:extLst>
                <a:ext uri="{FF2B5EF4-FFF2-40B4-BE49-F238E27FC236}">
                  <a16:creationId xmlns:a16="http://schemas.microsoft.com/office/drawing/2014/main" id="{EF43CEC9-A4EC-5BB1-ABBD-00B22B6E91A3}"/>
                </a:ext>
              </a:extLst>
            </p:cNvPr>
            <p:cNvSpPr txBox="1"/>
            <p:nvPr/>
          </p:nvSpPr>
          <p:spPr>
            <a:xfrm>
              <a:off x="888637" y="4708308"/>
              <a:ext cx="8011216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 les typologies - </a:t>
              </a: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Patients / Professionnels de santé / Etablissements / etc.</a:t>
              </a:r>
            </a:p>
          </p:txBody>
        </p:sp>
        <p:sp>
          <p:nvSpPr>
            <p:cNvPr id="101" name="Rectangle aux angles arrondis">
              <a:extLst>
                <a:ext uri="{FF2B5EF4-FFF2-40B4-BE49-F238E27FC236}">
                  <a16:creationId xmlns:a16="http://schemas.microsoft.com/office/drawing/2014/main" id="{0A159D1D-2524-5976-B6B0-134A936D6A86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02" name="Groupe 9">
            <a:extLst>
              <a:ext uri="{FF2B5EF4-FFF2-40B4-BE49-F238E27FC236}">
                <a16:creationId xmlns:a16="http://schemas.microsoft.com/office/drawing/2014/main" id="{75C836A2-9BE1-A3A7-AFC1-C608EFC03AFD}"/>
              </a:ext>
            </a:extLst>
          </p:cNvPr>
          <p:cNvGrpSpPr/>
          <p:nvPr/>
        </p:nvGrpSpPr>
        <p:grpSpPr>
          <a:xfrm>
            <a:off x="606737" y="3974946"/>
            <a:ext cx="3193225" cy="261610"/>
            <a:chOff x="689415" y="4685527"/>
            <a:chExt cx="4775108" cy="391208"/>
          </a:xfrm>
        </p:grpSpPr>
        <p:sp>
          <p:nvSpPr>
            <p:cNvPr id="103" name="ZoneTexte 9">
              <a:extLst>
                <a:ext uri="{FF2B5EF4-FFF2-40B4-BE49-F238E27FC236}">
                  <a16:creationId xmlns:a16="http://schemas.microsoft.com/office/drawing/2014/main" id="{BA482540-7FA8-1349-33C1-604AAF9DC260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04" name="Rectangle aux angles arrondis">
              <a:extLst>
                <a:ext uri="{FF2B5EF4-FFF2-40B4-BE49-F238E27FC236}">
                  <a16:creationId xmlns:a16="http://schemas.microsoft.com/office/drawing/2014/main" id="{6B84F673-4E77-6201-335D-EBBCD0285C19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05" name="Groupe 9">
            <a:extLst>
              <a:ext uri="{FF2B5EF4-FFF2-40B4-BE49-F238E27FC236}">
                <a16:creationId xmlns:a16="http://schemas.microsoft.com/office/drawing/2014/main" id="{17E57846-7C65-F9E8-61B2-62D58792678A}"/>
              </a:ext>
            </a:extLst>
          </p:cNvPr>
          <p:cNvGrpSpPr/>
          <p:nvPr/>
        </p:nvGrpSpPr>
        <p:grpSpPr>
          <a:xfrm>
            <a:off x="606737" y="4325001"/>
            <a:ext cx="3193225" cy="261610"/>
            <a:chOff x="689415" y="4685527"/>
            <a:chExt cx="4775108" cy="391208"/>
          </a:xfrm>
        </p:grpSpPr>
        <p:sp>
          <p:nvSpPr>
            <p:cNvPr id="106" name="ZoneTexte 9">
              <a:extLst>
                <a:ext uri="{FF2B5EF4-FFF2-40B4-BE49-F238E27FC236}">
                  <a16:creationId xmlns:a16="http://schemas.microsoft.com/office/drawing/2014/main" id="{AB7CB2BB-AB8A-7118-4C89-3ACF4838D757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07" name="Rectangle aux angles arrondis">
              <a:extLst>
                <a:ext uri="{FF2B5EF4-FFF2-40B4-BE49-F238E27FC236}">
                  <a16:creationId xmlns:a16="http://schemas.microsoft.com/office/drawing/2014/main" id="{B870732B-7E4A-38D5-33CE-73FA6F8AF622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08" name="Groupe 9">
            <a:extLst>
              <a:ext uri="{FF2B5EF4-FFF2-40B4-BE49-F238E27FC236}">
                <a16:creationId xmlns:a16="http://schemas.microsoft.com/office/drawing/2014/main" id="{7E184759-E556-4BE2-3C7F-291DBDADE6D4}"/>
              </a:ext>
            </a:extLst>
          </p:cNvPr>
          <p:cNvGrpSpPr/>
          <p:nvPr/>
        </p:nvGrpSpPr>
        <p:grpSpPr>
          <a:xfrm>
            <a:off x="4203093" y="3624891"/>
            <a:ext cx="3193223" cy="261610"/>
            <a:chOff x="689415" y="4685527"/>
            <a:chExt cx="4775105" cy="391208"/>
          </a:xfrm>
        </p:grpSpPr>
        <p:sp>
          <p:nvSpPr>
            <p:cNvPr id="109" name="ZoneTexte 9">
              <a:extLst>
                <a:ext uri="{FF2B5EF4-FFF2-40B4-BE49-F238E27FC236}">
                  <a16:creationId xmlns:a16="http://schemas.microsoft.com/office/drawing/2014/main" id="{182E8D17-6964-AC59-3EB9-8C4913B54823}"/>
                </a:ext>
              </a:extLst>
            </p:cNvPr>
            <p:cNvSpPr txBox="1"/>
            <p:nvPr/>
          </p:nvSpPr>
          <p:spPr>
            <a:xfrm>
              <a:off x="888635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10" name="Rectangle aux angles arrondis">
              <a:extLst>
                <a:ext uri="{FF2B5EF4-FFF2-40B4-BE49-F238E27FC236}">
                  <a16:creationId xmlns:a16="http://schemas.microsoft.com/office/drawing/2014/main" id="{0BA138E4-B88A-CCBB-54FC-315CDE23CF56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11" name="Groupe 9">
            <a:extLst>
              <a:ext uri="{FF2B5EF4-FFF2-40B4-BE49-F238E27FC236}">
                <a16:creationId xmlns:a16="http://schemas.microsoft.com/office/drawing/2014/main" id="{76CF08D4-D1C4-3B19-C82D-9FDA6555705F}"/>
              </a:ext>
            </a:extLst>
          </p:cNvPr>
          <p:cNvGrpSpPr/>
          <p:nvPr/>
        </p:nvGrpSpPr>
        <p:grpSpPr>
          <a:xfrm>
            <a:off x="4203093" y="3974946"/>
            <a:ext cx="3193225" cy="261610"/>
            <a:chOff x="689415" y="4685527"/>
            <a:chExt cx="4775108" cy="391208"/>
          </a:xfrm>
        </p:grpSpPr>
        <p:sp>
          <p:nvSpPr>
            <p:cNvPr id="112" name="ZoneTexte 9">
              <a:extLst>
                <a:ext uri="{FF2B5EF4-FFF2-40B4-BE49-F238E27FC236}">
                  <a16:creationId xmlns:a16="http://schemas.microsoft.com/office/drawing/2014/main" id="{E8BDE913-BAAD-E93B-0468-2DBE02C10676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13" name="Rectangle aux angles arrondis">
              <a:extLst>
                <a:ext uri="{FF2B5EF4-FFF2-40B4-BE49-F238E27FC236}">
                  <a16:creationId xmlns:a16="http://schemas.microsoft.com/office/drawing/2014/main" id="{23DADDF7-1BAA-AD9E-700B-1B006826859F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14" name="Groupe 9">
            <a:extLst>
              <a:ext uri="{FF2B5EF4-FFF2-40B4-BE49-F238E27FC236}">
                <a16:creationId xmlns:a16="http://schemas.microsoft.com/office/drawing/2014/main" id="{BEBD61E4-82E2-1F7E-371B-98EF2894257A}"/>
              </a:ext>
            </a:extLst>
          </p:cNvPr>
          <p:cNvGrpSpPr/>
          <p:nvPr/>
        </p:nvGrpSpPr>
        <p:grpSpPr>
          <a:xfrm>
            <a:off x="4203093" y="4305951"/>
            <a:ext cx="3193225" cy="261610"/>
            <a:chOff x="689415" y="4685527"/>
            <a:chExt cx="4775109" cy="391208"/>
          </a:xfrm>
        </p:grpSpPr>
        <p:sp>
          <p:nvSpPr>
            <p:cNvPr id="115" name="ZoneTexte 9">
              <a:extLst>
                <a:ext uri="{FF2B5EF4-FFF2-40B4-BE49-F238E27FC236}">
                  <a16:creationId xmlns:a16="http://schemas.microsoft.com/office/drawing/2014/main" id="{020482E7-C3C9-46E0-2CC4-B28C29252592}"/>
                </a:ext>
              </a:extLst>
            </p:cNvPr>
            <p:cNvSpPr txBox="1"/>
            <p:nvPr/>
          </p:nvSpPr>
          <p:spPr>
            <a:xfrm>
              <a:off x="888638" y="4685527"/>
              <a:ext cx="4575886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16" name="Rectangle aux angles arrondis">
              <a:extLst>
                <a:ext uri="{FF2B5EF4-FFF2-40B4-BE49-F238E27FC236}">
                  <a16:creationId xmlns:a16="http://schemas.microsoft.com/office/drawing/2014/main" id="{399F14B3-9E1A-281E-B13C-B69F848ED86F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24" name="Groupe 9">
            <a:extLst>
              <a:ext uri="{FF2B5EF4-FFF2-40B4-BE49-F238E27FC236}">
                <a16:creationId xmlns:a16="http://schemas.microsoft.com/office/drawing/2014/main" id="{C9CC5514-3DCC-B9F3-30DE-A728D11CBC19}"/>
              </a:ext>
            </a:extLst>
          </p:cNvPr>
          <p:cNvGrpSpPr/>
          <p:nvPr/>
        </p:nvGrpSpPr>
        <p:grpSpPr>
          <a:xfrm>
            <a:off x="1436968" y="6301226"/>
            <a:ext cx="5535460" cy="261610"/>
            <a:chOff x="689415" y="4702517"/>
            <a:chExt cx="8277660" cy="391208"/>
          </a:xfrm>
        </p:grpSpPr>
        <p:sp>
          <p:nvSpPr>
            <p:cNvPr id="125" name="ZoneTexte 9">
              <a:extLst>
                <a:ext uri="{FF2B5EF4-FFF2-40B4-BE49-F238E27FC236}">
                  <a16:creationId xmlns:a16="http://schemas.microsoft.com/office/drawing/2014/main" id="{6F64C9F4-4866-4E63-AE9A-684CA9374675}"/>
                </a:ext>
              </a:extLst>
            </p:cNvPr>
            <p:cNvSpPr txBox="1"/>
            <p:nvPr/>
          </p:nvSpPr>
          <p:spPr>
            <a:xfrm>
              <a:off x="888637" y="4702517"/>
              <a:ext cx="8078438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 les typologies - </a:t>
              </a: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Patients / Professionnels de santé / Etablissements / etc.</a:t>
              </a:r>
            </a:p>
          </p:txBody>
        </p:sp>
        <p:sp>
          <p:nvSpPr>
            <p:cNvPr id="126" name="Rectangle aux angles arrondis">
              <a:extLst>
                <a:ext uri="{FF2B5EF4-FFF2-40B4-BE49-F238E27FC236}">
                  <a16:creationId xmlns:a16="http://schemas.microsoft.com/office/drawing/2014/main" id="{AC2A4CCD-9D30-46A4-AA23-B49ED31018AE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sp>
        <p:nvSpPr>
          <p:cNvPr id="122" name="Text Placeholder 30">
            <a:extLst>
              <a:ext uri="{FF2B5EF4-FFF2-40B4-BE49-F238E27FC236}">
                <a16:creationId xmlns:a16="http://schemas.microsoft.com/office/drawing/2014/main" id="{B32CEF8B-E726-C7B8-D2CB-B216E6F18968}"/>
              </a:ext>
            </a:extLst>
          </p:cNvPr>
          <p:cNvSpPr txBox="1">
            <a:spLocks/>
          </p:cNvSpPr>
          <p:nvPr/>
        </p:nvSpPr>
        <p:spPr>
          <a:xfrm>
            <a:off x="4357723" y="2105298"/>
            <a:ext cx="2167066" cy="41416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Modalité d’intervention en </a:t>
            </a:r>
            <a:r>
              <a:rPr lang="fr-FR" sz="1400" b="1" kern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meet</a:t>
            </a:r>
            <a:r>
              <a:rPr lang="fr-FR" sz="1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-up</a:t>
            </a:r>
            <a:endParaRPr kumimoji="0" lang="fr-FR" sz="1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7" name="Text Placeholder 30">
            <a:extLst>
              <a:ext uri="{FF2B5EF4-FFF2-40B4-BE49-F238E27FC236}">
                <a16:creationId xmlns:a16="http://schemas.microsoft.com/office/drawing/2014/main" id="{48AF27D8-2F98-A480-26E9-DC6D88999E61}"/>
              </a:ext>
            </a:extLst>
          </p:cNvPr>
          <p:cNvSpPr txBox="1">
            <a:spLocks/>
          </p:cNvSpPr>
          <p:nvPr/>
        </p:nvSpPr>
        <p:spPr>
          <a:xfrm>
            <a:off x="5571160" y="2315365"/>
            <a:ext cx="1401268" cy="368852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defTabSz="41275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>
                <a:solidFill>
                  <a:prstClr val="black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Présentiel/Distanciel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873797F-FF45-5473-C6C5-CD0644ED6F67}"/>
              </a:ext>
            </a:extLst>
          </p:cNvPr>
          <p:cNvSpPr/>
          <p:nvPr/>
        </p:nvSpPr>
        <p:spPr>
          <a:xfrm>
            <a:off x="7782242" y="1106675"/>
            <a:ext cx="4281309" cy="5662435"/>
          </a:xfrm>
          <a:prstGeom prst="rect">
            <a:avLst/>
          </a:prstGeom>
          <a:noFill/>
          <a:ln w="19050">
            <a:solidFill>
              <a:srgbClr val="548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778D2D2-F0AB-48C2-35B5-6DC059AC3C8B}"/>
              </a:ext>
            </a:extLst>
          </p:cNvPr>
          <p:cNvSpPr/>
          <p:nvPr/>
        </p:nvSpPr>
        <p:spPr>
          <a:xfrm>
            <a:off x="7725989" y="1051359"/>
            <a:ext cx="4280953" cy="5662435"/>
          </a:xfrm>
          <a:prstGeom prst="rect">
            <a:avLst/>
          </a:prstGeom>
          <a:noFill/>
          <a:ln w="19050">
            <a:solidFill>
              <a:srgbClr val="548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31" name="Groupe 130">
            <a:extLst>
              <a:ext uri="{FF2B5EF4-FFF2-40B4-BE49-F238E27FC236}">
                <a16:creationId xmlns:a16="http://schemas.microsoft.com/office/drawing/2014/main" id="{944B8CC8-4E83-5C0D-5C3C-F6F21BC7AD72}"/>
              </a:ext>
            </a:extLst>
          </p:cNvPr>
          <p:cNvGrpSpPr/>
          <p:nvPr/>
        </p:nvGrpSpPr>
        <p:grpSpPr>
          <a:xfrm>
            <a:off x="7835112" y="860826"/>
            <a:ext cx="1352262" cy="370989"/>
            <a:chOff x="9777159" y="1114289"/>
            <a:chExt cx="1352262" cy="403514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0B3A37A-315E-5848-CCCA-D88A1D3962B2}"/>
                </a:ext>
              </a:extLst>
            </p:cNvPr>
            <p:cNvSpPr/>
            <p:nvPr/>
          </p:nvSpPr>
          <p:spPr>
            <a:xfrm>
              <a:off x="9849387" y="1114289"/>
              <a:ext cx="1252875" cy="36231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3" name="Text Placeholder 30">
              <a:extLst>
                <a:ext uri="{FF2B5EF4-FFF2-40B4-BE49-F238E27FC236}">
                  <a16:creationId xmlns:a16="http://schemas.microsoft.com/office/drawing/2014/main" id="{4AA7C449-205E-E6BB-A404-4C99E7A19A5E}"/>
                </a:ext>
              </a:extLst>
            </p:cNvPr>
            <p:cNvSpPr txBox="1">
              <a:spLocks/>
            </p:cNvSpPr>
            <p:nvPr/>
          </p:nvSpPr>
          <p:spPr>
            <a:xfrm>
              <a:off x="9777159" y="1133628"/>
              <a:ext cx="1352262" cy="3841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ctr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Votre projet</a:t>
              </a:r>
            </a:p>
          </p:txBody>
        </p:sp>
      </p:grpSp>
      <p:grpSp>
        <p:nvGrpSpPr>
          <p:cNvPr id="140" name="Groupe 139">
            <a:extLst>
              <a:ext uri="{FF2B5EF4-FFF2-40B4-BE49-F238E27FC236}">
                <a16:creationId xmlns:a16="http://schemas.microsoft.com/office/drawing/2014/main" id="{CB32FF88-1FD9-FC94-CFA2-7E59709D4270}"/>
              </a:ext>
            </a:extLst>
          </p:cNvPr>
          <p:cNvGrpSpPr/>
          <p:nvPr/>
        </p:nvGrpSpPr>
        <p:grpSpPr>
          <a:xfrm>
            <a:off x="3900349" y="2137016"/>
            <a:ext cx="346872" cy="310735"/>
            <a:chOff x="3900349" y="1946897"/>
            <a:chExt cx="346872" cy="310735"/>
          </a:xfrm>
        </p:grpSpPr>
        <p:pic>
          <p:nvPicPr>
            <p:cNvPr id="128" name="Graphic 132">
              <a:extLst>
                <a:ext uri="{FF2B5EF4-FFF2-40B4-BE49-F238E27FC236}">
                  <a16:creationId xmlns:a16="http://schemas.microsoft.com/office/drawing/2014/main" id="{7F6C18E4-D7A1-8FAA-3444-766AC4641D28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3900349" y="1946897"/>
              <a:ext cx="255480" cy="255480"/>
            </a:xfrm>
            <a:prstGeom prst="rect">
              <a:avLst/>
            </a:prstGeom>
          </p:spPr>
        </p:pic>
        <p:sp>
          <p:nvSpPr>
            <p:cNvPr id="138" name="Rectangle aux angles arrondis">
              <a:extLst>
                <a:ext uri="{FF2B5EF4-FFF2-40B4-BE49-F238E27FC236}">
                  <a16:creationId xmlns:a16="http://schemas.microsoft.com/office/drawing/2014/main" id="{C1DFFB01-13B4-CA7E-CE2F-2E605520979B}"/>
                </a:ext>
              </a:extLst>
            </p:cNvPr>
            <p:cNvSpPr/>
            <p:nvPr/>
          </p:nvSpPr>
          <p:spPr>
            <a:xfrm rot="18900000">
              <a:off x="3976482" y="1986893"/>
              <a:ext cx="270739" cy="270739"/>
            </a:xfrm>
            <a:prstGeom prst="roundRect">
              <a:avLst>
                <a:gd name="adj" fmla="val 30479"/>
              </a:avLst>
            </a:prstGeom>
            <a:solidFill>
              <a:srgbClr val="4171B1">
                <a:alpha val="20000"/>
              </a:srgbClr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41" name="Groupe 9">
            <a:extLst>
              <a:ext uri="{FF2B5EF4-FFF2-40B4-BE49-F238E27FC236}">
                <a16:creationId xmlns:a16="http://schemas.microsoft.com/office/drawing/2014/main" id="{4315A00C-62A4-D37C-6C56-581F61C5C2B1}"/>
              </a:ext>
            </a:extLst>
          </p:cNvPr>
          <p:cNvGrpSpPr/>
          <p:nvPr/>
        </p:nvGrpSpPr>
        <p:grpSpPr>
          <a:xfrm>
            <a:off x="606737" y="4675056"/>
            <a:ext cx="3193225" cy="261610"/>
            <a:chOff x="689415" y="4685527"/>
            <a:chExt cx="4775108" cy="391208"/>
          </a:xfrm>
        </p:grpSpPr>
        <p:sp>
          <p:nvSpPr>
            <p:cNvPr id="142" name="ZoneTexte 9">
              <a:extLst>
                <a:ext uri="{FF2B5EF4-FFF2-40B4-BE49-F238E27FC236}">
                  <a16:creationId xmlns:a16="http://schemas.microsoft.com/office/drawing/2014/main" id="{5EEF7D65-65B2-094B-65F9-A85192F7D3E2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43" name="Rectangle aux angles arrondis">
              <a:extLst>
                <a:ext uri="{FF2B5EF4-FFF2-40B4-BE49-F238E27FC236}">
                  <a16:creationId xmlns:a16="http://schemas.microsoft.com/office/drawing/2014/main" id="{3E689071-A650-9A31-DB1F-7B7DD875F71B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44" name="Groupe 9">
            <a:extLst>
              <a:ext uri="{FF2B5EF4-FFF2-40B4-BE49-F238E27FC236}">
                <a16:creationId xmlns:a16="http://schemas.microsoft.com/office/drawing/2014/main" id="{79432D83-1AF1-261E-ED50-705621A0BB7E}"/>
              </a:ext>
            </a:extLst>
          </p:cNvPr>
          <p:cNvGrpSpPr/>
          <p:nvPr/>
        </p:nvGrpSpPr>
        <p:grpSpPr>
          <a:xfrm>
            <a:off x="606737" y="5025110"/>
            <a:ext cx="3193225" cy="261610"/>
            <a:chOff x="689415" y="4685527"/>
            <a:chExt cx="4775108" cy="391208"/>
          </a:xfrm>
        </p:grpSpPr>
        <p:sp>
          <p:nvSpPr>
            <p:cNvPr id="145" name="ZoneTexte 9">
              <a:extLst>
                <a:ext uri="{FF2B5EF4-FFF2-40B4-BE49-F238E27FC236}">
                  <a16:creationId xmlns:a16="http://schemas.microsoft.com/office/drawing/2014/main" id="{B60B4CDE-3F8A-AE32-BD8C-BBD8B49193D3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46" name="Rectangle aux angles arrondis">
              <a:extLst>
                <a:ext uri="{FF2B5EF4-FFF2-40B4-BE49-F238E27FC236}">
                  <a16:creationId xmlns:a16="http://schemas.microsoft.com/office/drawing/2014/main" id="{AC0D5099-A7FF-685E-DEF0-6A9E2AC8D275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50" name="Groupe 9">
            <a:extLst>
              <a:ext uri="{FF2B5EF4-FFF2-40B4-BE49-F238E27FC236}">
                <a16:creationId xmlns:a16="http://schemas.microsoft.com/office/drawing/2014/main" id="{4CAFD269-4FA4-FDD9-C368-1CF0973C8EB8}"/>
              </a:ext>
            </a:extLst>
          </p:cNvPr>
          <p:cNvGrpSpPr/>
          <p:nvPr/>
        </p:nvGrpSpPr>
        <p:grpSpPr>
          <a:xfrm>
            <a:off x="4203093" y="4675056"/>
            <a:ext cx="3193225" cy="261610"/>
            <a:chOff x="689415" y="4685527"/>
            <a:chExt cx="4775108" cy="391208"/>
          </a:xfrm>
        </p:grpSpPr>
        <p:sp>
          <p:nvSpPr>
            <p:cNvPr id="151" name="ZoneTexte 9">
              <a:extLst>
                <a:ext uri="{FF2B5EF4-FFF2-40B4-BE49-F238E27FC236}">
                  <a16:creationId xmlns:a16="http://schemas.microsoft.com/office/drawing/2014/main" id="{E91D83BF-8E88-3A0A-A416-8916CBFC1FBB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52" name="Rectangle aux angles arrondis">
              <a:extLst>
                <a:ext uri="{FF2B5EF4-FFF2-40B4-BE49-F238E27FC236}">
                  <a16:creationId xmlns:a16="http://schemas.microsoft.com/office/drawing/2014/main" id="{9549E8E7-3A83-0579-65B2-A432DDAD130C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53" name="Groupe 9">
            <a:extLst>
              <a:ext uri="{FF2B5EF4-FFF2-40B4-BE49-F238E27FC236}">
                <a16:creationId xmlns:a16="http://schemas.microsoft.com/office/drawing/2014/main" id="{2823A504-FAF0-BF12-6A92-3D5068FC314F}"/>
              </a:ext>
            </a:extLst>
          </p:cNvPr>
          <p:cNvGrpSpPr/>
          <p:nvPr/>
        </p:nvGrpSpPr>
        <p:grpSpPr>
          <a:xfrm>
            <a:off x="4203093" y="5006060"/>
            <a:ext cx="3193225" cy="261610"/>
            <a:chOff x="689415" y="4685527"/>
            <a:chExt cx="4775109" cy="391208"/>
          </a:xfrm>
        </p:grpSpPr>
        <p:sp>
          <p:nvSpPr>
            <p:cNvPr id="154" name="ZoneTexte 9">
              <a:extLst>
                <a:ext uri="{FF2B5EF4-FFF2-40B4-BE49-F238E27FC236}">
                  <a16:creationId xmlns:a16="http://schemas.microsoft.com/office/drawing/2014/main" id="{248DB077-3C94-5FDA-5A09-47860F3432EC}"/>
                </a:ext>
              </a:extLst>
            </p:cNvPr>
            <p:cNvSpPr txBox="1"/>
            <p:nvPr/>
          </p:nvSpPr>
          <p:spPr>
            <a:xfrm>
              <a:off x="888638" y="4685527"/>
              <a:ext cx="4575886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55" name="Rectangle aux angles arrondis">
              <a:extLst>
                <a:ext uri="{FF2B5EF4-FFF2-40B4-BE49-F238E27FC236}">
                  <a16:creationId xmlns:a16="http://schemas.microsoft.com/office/drawing/2014/main" id="{E2322F7F-3C7F-8D2F-842F-9BF27CD98703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56" name="Groupe 9">
            <a:extLst>
              <a:ext uri="{FF2B5EF4-FFF2-40B4-BE49-F238E27FC236}">
                <a16:creationId xmlns:a16="http://schemas.microsoft.com/office/drawing/2014/main" id="{182D2279-491E-D928-1FB5-603934BE7F16}"/>
              </a:ext>
            </a:extLst>
          </p:cNvPr>
          <p:cNvGrpSpPr/>
          <p:nvPr/>
        </p:nvGrpSpPr>
        <p:grpSpPr>
          <a:xfrm>
            <a:off x="609170" y="5377821"/>
            <a:ext cx="3193225" cy="261610"/>
            <a:chOff x="689415" y="4685527"/>
            <a:chExt cx="4775108" cy="391208"/>
          </a:xfrm>
        </p:grpSpPr>
        <p:sp>
          <p:nvSpPr>
            <p:cNvPr id="157" name="ZoneTexte 9">
              <a:extLst>
                <a:ext uri="{FF2B5EF4-FFF2-40B4-BE49-F238E27FC236}">
                  <a16:creationId xmlns:a16="http://schemas.microsoft.com/office/drawing/2014/main" id="{88BE08B3-7643-4197-4D39-33349482DC6B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58" name="Rectangle aux angles arrondis">
              <a:extLst>
                <a:ext uri="{FF2B5EF4-FFF2-40B4-BE49-F238E27FC236}">
                  <a16:creationId xmlns:a16="http://schemas.microsoft.com/office/drawing/2014/main" id="{4D2543AE-84A1-D1AE-231F-A21B0EA2D69E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grpSp>
        <p:nvGrpSpPr>
          <p:cNvPr id="159" name="Groupe 9">
            <a:extLst>
              <a:ext uri="{FF2B5EF4-FFF2-40B4-BE49-F238E27FC236}">
                <a16:creationId xmlns:a16="http://schemas.microsoft.com/office/drawing/2014/main" id="{1FD58F2D-8DF8-5195-6175-08914960BA48}"/>
              </a:ext>
            </a:extLst>
          </p:cNvPr>
          <p:cNvGrpSpPr/>
          <p:nvPr/>
        </p:nvGrpSpPr>
        <p:grpSpPr>
          <a:xfrm>
            <a:off x="4203093" y="5377821"/>
            <a:ext cx="3193225" cy="261610"/>
            <a:chOff x="689415" y="4685527"/>
            <a:chExt cx="4775108" cy="391208"/>
          </a:xfrm>
        </p:grpSpPr>
        <p:sp>
          <p:nvSpPr>
            <p:cNvPr id="160" name="ZoneTexte 9">
              <a:extLst>
                <a:ext uri="{FF2B5EF4-FFF2-40B4-BE49-F238E27FC236}">
                  <a16:creationId xmlns:a16="http://schemas.microsoft.com/office/drawing/2014/main" id="{9C98A09D-5AC7-8E14-D524-B47E8F6EFD91}"/>
                </a:ext>
              </a:extLst>
            </p:cNvPr>
            <p:cNvSpPr txBox="1"/>
            <p:nvPr/>
          </p:nvSpPr>
          <p:spPr>
            <a:xfrm>
              <a:off x="888638" y="4685527"/>
              <a:ext cx="4575885" cy="3912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72000" rtlCol="0" anchor="ctr">
              <a:spAutoFit/>
            </a:bodyPr>
            <a:lstStyle/>
            <a:p>
              <a:pPr>
                <a:spcAft>
                  <a:spcPts val="400"/>
                </a:spcAft>
                <a:defRPr/>
              </a:pPr>
              <a:r>
                <a:rPr lang="fr-FR" sz="1100" i="1" kern="0">
                  <a:solidFill>
                    <a:prstClr val="black"/>
                  </a:solidFill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Listez les technologies et concepts</a:t>
              </a:r>
            </a:p>
          </p:txBody>
        </p:sp>
        <p:sp>
          <p:nvSpPr>
            <p:cNvPr id="161" name="Rectangle aux angles arrondis">
              <a:extLst>
                <a:ext uri="{FF2B5EF4-FFF2-40B4-BE49-F238E27FC236}">
                  <a16:creationId xmlns:a16="http://schemas.microsoft.com/office/drawing/2014/main" id="{A5FBCAB0-F26F-DA4F-324F-2BF49F0A0A38}"/>
                </a:ext>
              </a:extLst>
            </p:cNvPr>
            <p:cNvSpPr/>
            <p:nvPr/>
          </p:nvSpPr>
          <p:spPr>
            <a:xfrm rot="18900000">
              <a:off x="689415" y="4789399"/>
              <a:ext cx="176607" cy="183455"/>
            </a:xfrm>
            <a:prstGeom prst="roundRect">
              <a:avLst>
                <a:gd name="adj" fmla="val 30479"/>
              </a:avLst>
            </a:prstGeom>
            <a:solidFill>
              <a:srgbClr val="C6D4E7"/>
            </a:solidFill>
            <a:ln w="28575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sp>
        <p:nvSpPr>
          <p:cNvPr id="65" name="ZoneTexte 64">
            <a:extLst>
              <a:ext uri="{FF2B5EF4-FFF2-40B4-BE49-F238E27FC236}">
                <a16:creationId xmlns:a16="http://schemas.microsoft.com/office/drawing/2014/main" id="{771172C7-303B-922D-26C4-8461DE24B054}"/>
              </a:ext>
            </a:extLst>
          </p:cNvPr>
          <p:cNvSpPr txBox="1"/>
          <p:nvPr/>
        </p:nvSpPr>
        <p:spPr>
          <a:xfrm>
            <a:off x="7846140" y="3495804"/>
            <a:ext cx="4032000" cy="538609"/>
          </a:xfrm>
          <a:prstGeom prst="rect">
            <a:avLst/>
          </a:prstGeom>
        </p:spPr>
        <p:txBody>
          <a:bodyPr anchor="t">
            <a:noAutofit/>
          </a:bodyPr>
          <a:lstStyle>
            <a:defPPr>
              <a:defRPr lang="fr-FR"/>
            </a:defPPr>
            <a:lvl1pPr marR="0" lvl="0" indent="0" algn="just" defTabSz="4127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SzPct val="80000"/>
              <a:buFontTx/>
              <a:buNone/>
              <a:tabLst/>
              <a:defRPr kumimoji="0" sz="1100" b="0" i="1" u="none" strike="noStrike" cap="none" spc="0" normalizeH="0" baseline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EYInterstate Regular" panose="02000503020000020004" pitchFamily="2" charset="0"/>
                <a:cs typeface="Arial" panose="020B0604020202020204" pitchFamily="34" charset="0"/>
              </a:defRPr>
            </a:lvl1pPr>
            <a:lvl2pPr marL="0" marR="0" indent="1143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2pPr>
            <a:lvl3pPr marL="0" marR="0" indent="2286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3pPr>
            <a:lvl4pPr marL="0" marR="0" indent="3429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4pPr>
            <a:lvl5pPr marL="0" marR="0" indent="4572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5pPr>
            <a:lvl6pPr marL="0" marR="0" indent="5715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6pPr>
            <a:lvl7pPr marL="0" marR="0" indent="6858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7pPr>
            <a:lvl8pPr marL="0" marR="0" indent="8001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8pPr>
            <a:lvl9pPr marL="0" marR="0" indent="9144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9pPr>
          </a:lstStyle>
          <a:p>
            <a:r>
              <a:rPr lang="fr-FR" b="1" i="0"/>
              <a:t>Vos partenariats stratégiques privés : </a:t>
            </a:r>
            <a:r>
              <a:rPr lang="fr-FR"/>
              <a:t>… </a:t>
            </a:r>
            <a:r>
              <a:rPr lang="fr-FR">
                <a:solidFill>
                  <a:schemeClr val="tx1"/>
                </a:solidFill>
                <a:highlight>
                  <a:srgbClr val="FFFF00"/>
                </a:highlight>
              </a:rPr>
              <a:t>… citez les éditeurs, entreprises tech, industriels,…</a:t>
            </a:r>
          </a:p>
        </p:txBody>
      </p:sp>
      <p:grpSp>
        <p:nvGrpSpPr>
          <p:cNvPr id="76" name="Group 64">
            <a:extLst>
              <a:ext uri="{FF2B5EF4-FFF2-40B4-BE49-F238E27FC236}">
                <a16:creationId xmlns:a16="http://schemas.microsoft.com/office/drawing/2014/main" id="{32FC813B-EC7D-7E9B-089E-31B461BF727A}"/>
              </a:ext>
            </a:extLst>
          </p:cNvPr>
          <p:cNvGrpSpPr/>
          <p:nvPr/>
        </p:nvGrpSpPr>
        <p:grpSpPr>
          <a:xfrm rot="2599430">
            <a:off x="7981341" y="5473710"/>
            <a:ext cx="209874" cy="211356"/>
            <a:chOff x="7615826" y="1981058"/>
            <a:chExt cx="350820" cy="353297"/>
          </a:xfrm>
        </p:grpSpPr>
        <p:sp>
          <p:nvSpPr>
            <p:cNvPr id="78" name="Rectangle aux angles arrondis">
              <a:extLst>
                <a:ext uri="{FF2B5EF4-FFF2-40B4-BE49-F238E27FC236}">
                  <a16:creationId xmlns:a16="http://schemas.microsoft.com/office/drawing/2014/main" id="{810E12F3-AC63-77C7-29FF-7E0E6C79A298}"/>
                </a:ext>
              </a:extLst>
            </p:cNvPr>
            <p:cNvSpPr/>
            <p:nvPr/>
          </p:nvSpPr>
          <p:spPr>
            <a:xfrm>
              <a:off x="7615826" y="1981058"/>
              <a:ext cx="350820" cy="353297"/>
            </a:xfrm>
            <a:prstGeom prst="roundRect">
              <a:avLst>
                <a:gd name="adj" fmla="val 30479"/>
              </a:avLst>
            </a:prstGeom>
            <a:noFill/>
            <a:ln w="12700">
              <a:solidFill>
                <a:srgbClr val="D20050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  <p:sp>
          <p:nvSpPr>
            <p:cNvPr id="79" name="Rectangle aux angles arrondis">
              <a:extLst>
                <a:ext uri="{FF2B5EF4-FFF2-40B4-BE49-F238E27FC236}">
                  <a16:creationId xmlns:a16="http://schemas.microsoft.com/office/drawing/2014/main" id="{477378E5-7C1E-E9CB-1223-E7D1D214219E}"/>
                </a:ext>
              </a:extLst>
            </p:cNvPr>
            <p:cNvSpPr/>
            <p:nvPr/>
          </p:nvSpPr>
          <p:spPr>
            <a:xfrm rot="2862432">
              <a:off x="7646081" y="2011526"/>
              <a:ext cx="290311" cy="292361"/>
            </a:xfrm>
            <a:prstGeom prst="roundRect">
              <a:avLst>
                <a:gd name="adj" fmla="val 30479"/>
              </a:avLst>
            </a:prstGeom>
            <a:noFill/>
            <a:ln w="12700">
              <a:solidFill>
                <a:srgbClr val="D20050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kumimoji="0" sz="4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Helvetica Light"/>
                <a:cs typeface="Arial" panose="020B0604020202020204" pitchFamily="34" charset="0"/>
                <a:sym typeface="Helvetica Light"/>
              </a:endParaRPr>
            </a:p>
          </p:txBody>
        </p:sp>
      </p:grpSp>
      <p:sp>
        <p:nvSpPr>
          <p:cNvPr id="77" name="Text Placeholder 30">
            <a:extLst>
              <a:ext uri="{FF2B5EF4-FFF2-40B4-BE49-F238E27FC236}">
                <a16:creationId xmlns:a16="http://schemas.microsoft.com/office/drawing/2014/main" id="{564AFF7C-FA86-C3ED-0E13-828933B38C1E}"/>
              </a:ext>
            </a:extLst>
          </p:cNvPr>
          <p:cNvSpPr txBox="1">
            <a:spLocks/>
          </p:cNvSpPr>
          <p:nvPr/>
        </p:nvSpPr>
        <p:spPr>
          <a:xfrm>
            <a:off x="8247924" y="5436735"/>
            <a:ext cx="3484187" cy="28530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SzPct val="80000"/>
              <a:buFontTx/>
              <a:buNone/>
              <a:tabLst/>
              <a:defRPr/>
            </a:pPr>
            <a:r>
              <a:rPr lang="fr-FR" sz="1200" b="1" i="1" kern="0">
                <a:solidFill>
                  <a:srgbClr val="D20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fr-FR" sz="1200" b="1" i="1" u="none" strike="noStrike" kern="0" cap="none" spc="0" normalizeH="0" baseline="0" noProof="0" err="1">
                <a:ln>
                  <a:noFill/>
                </a:ln>
                <a:solidFill>
                  <a:srgbClr val="D20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rix</a:t>
            </a:r>
            <a:r>
              <a:rPr lang="fr-FR" sz="1200" b="1" i="1" kern="0">
                <a:solidFill>
                  <a:srgbClr val="D20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R</a:t>
            </a:r>
            <a:r>
              <a:rPr kumimoji="0" lang="fr-FR" sz="1200" b="1" i="1" u="none" strike="noStrike" kern="0" cap="none" spc="0" normalizeH="0" baseline="0" noProof="0" err="1">
                <a:ln>
                  <a:noFill/>
                </a:ln>
                <a:solidFill>
                  <a:srgbClr val="D20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écompenses</a:t>
            </a:r>
            <a:r>
              <a:rPr lang="fr-FR" sz="1200" b="1" i="1" kern="0">
                <a:solidFill>
                  <a:srgbClr val="D20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A</a:t>
            </a:r>
            <a:r>
              <a:rPr kumimoji="0" lang="fr-FR" sz="1200" b="1" i="1" u="none" strike="noStrike" kern="0" cap="none" spc="0" normalizeH="0" baseline="0" noProof="0" err="1">
                <a:ln>
                  <a:noFill/>
                </a:ln>
                <a:solidFill>
                  <a:srgbClr val="D20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ppels</a:t>
            </a:r>
            <a:r>
              <a:rPr kumimoji="0" lang="fr-FR" sz="1200" b="1" i="1" u="none" strike="noStrike" kern="0" cap="none" spc="0" normalizeH="0" baseline="0" noProof="0">
                <a:ln>
                  <a:noFill/>
                </a:ln>
                <a:solidFill>
                  <a:srgbClr val="D20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à projets</a:t>
            </a:r>
            <a:r>
              <a:rPr lang="fr-FR" sz="1200" b="1" i="1" kern="0">
                <a:solidFill>
                  <a:srgbClr val="D20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i="1" kern="0">
                <a:solidFill>
                  <a:srgbClr val="D20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fr-FR" sz="900" b="1" i="1" u="none" strike="noStrike" kern="0" cap="none" spc="0" normalizeH="0" baseline="0" noProof="0">
                <a:ln>
                  <a:noFill/>
                </a:ln>
                <a:solidFill>
                  <a:srgbClr val="D20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préciser l’organisme)</a:t>
            </a:r>
            <a:endParaRPr kumimoji="0" lang="fr-FR" sz="1200" b="1" i="1" u="none" strike="noStrike" kern="1200" cap="none" spc="0" normalizeH="0" baseline="0" noProof="0">
              <a:ln>
                <a:noFill/>
              </a:ln>
              <a:solidFill>
                <a:srgbClr val="D20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75" name="Text Placeholder 30">
            <a:extLst>
              <a:ext uri="{FF2B5EF4-FFF2-40B4-BE49-F238E27FC236}">
                <a16:creationId xmlns:a16="http://schemas.microsoft.com/office/drawing/2014/main" id="{F49F8EBB-B9F5-B3A9-0483-19D19F535616}"/>
              </a:ext>
            </a:extLst>
          </p:cNvPr>
          <p:cNvSpPr txBox="1">
            <a:spLocks/>
          </p:cNvSpPr>
          <p:nvPr/>
        </p:nvSpPr>
        <p:spPr>
          <a:xfrm>
            <a:off x="7984178" y="5727061"/>
            <a:ext cx="3657399" cy="5028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285750" marR="0" lvl="0" indent="-285750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Prix / Récompenses / Appels à projets remportés</a:t>
            </a:r>
          </a:p>
          <a:p>
            <a:pPr marL="285750" marR="0" lvl="0" indent="-285750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Prix / Récompenses / Appels à projets remportés</a:t>
            </a:r>
          </a:p>
          <a:p>
            <a:pPr marL="285750" indent="-285750" algn="just"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Prix / Récompenses / Appels à projets remportés</a:t>
            </a:r>
          </a:p>
          <a:p>
            <a:pPr marL="285750" marR="0" lvl="0" indent="-285750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fr-FR" sz="1100" b="0" i="1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7A166B60-A90A-1656-B264-A3A3B20CE272}"/>
              </a:ext>
            </a:extLst>
          </p:cNvPr>
          <p:cNvSpPr txBox="1"/>
          <p:nvPr/>
        </p:nvSpPr>
        <p:spPr>
          <a:xfrm>
            <a:off x="7846140" y="2641378"/>
            <a:ext cx="4032000" cy="538609"/>
          </a:xfrm>
          <a:prstGeom prst="rect">
            <a:avLst/>
          </a:prstGeom>
        </p:spPr>
        <p:txBody>
          <a:bodyPr anchor="t">
            <a:noAutofit/>
          </a:bodyPr>
          <a:lstStyle>
            <a:defPPr>
              <a:defRPr lang="fr-FR"/>
            </a:defPPr>
            <a:lvl1pPr marR="0" lvl="0" indent="0" algn="just" defTabSz="4127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SzPct val="80000"/>
              <a:buFontTx/>
              <a:buNone/>
              <a:tabLst/>
              <a:defRPr kumimoji="0" sz="1100" b="0" i="1" u="none" strike="noStrike" cap="none" spc="0" normalizeH="0" baseline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EYInterstate Regular" panose="02000503020000020004" pitchFamily="2" charset="0"/>
                <a:cs typeface="Arial" panose="020B0604020202020204" pitchFamily="34" charset="0"/>
              </a:defRPr>
            </a:lvl1pPr>
            <a:lvl2pPr marL="0" marR="0" indent="1143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2pPr>
            <a:lvl3pPr marL="0" marR="0" indent="2286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3pPr>
            <a:lvl4pPr marL="0" marR="0" indent="3429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4pPr>
            <a:lvl5pPr marL="0" marR="0" indent="4572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5pPr>
            <a:lvl6pPr marL="0" marR="0" indent="5715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6pPr>
            <a:lvl7pPr marL="0" marR="0" indent="6858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7pPr>
            <a:lvl8pPr marL="0" marR="0" indent="8001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8pPr>
            <a:lvl9pPr marL="0" marR="0" indent="9144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9pPr>
          </a:lstStyle>
          <a:p>
            <a:r>
              <a:rPr lang="fr-FR" b="1" i="0"/>
              <a:t>Vos partenariats stratégiques publics : </a:t>
            </a:r>
            <a:r>
              <a:rPr lang="fr-FR">
                <a:solidFill>
                  <a:schemeClr val="tx1"/>
                </a:solidFill>
                <a:highlight>
                  <a:srgbClr val="FFFF00"/>
                </a:highlight>
              </a:rPr>
              <a:t>… citez les hôpitaux, universités, entreprises tech,…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56547C6F-5633-290C-429A-691876D3E17A}"/>
              </a:ext>
            </a:extLst>
          </p:cNvPr>
          <p:cNvSpPr txBox="1"/>
          <p:nvPr/>
        </p:nvSpPr>
        <p:spPr>
          <a:xfrm>
            <a:off x="7846140" y="4384666"/>
            <a:ext cx="4032000" cy="538609"/>
          </a:xfrm>
          <a:prstGeom prst="rect">
            <a:avLst/>
          </a:prstGeom>
        </p:spPr>
        <p:txBody>
          <a:bodyPr anchor="t">
            <a:noAutofit/>
          </a:bodyPr>
          <a:lstStyle>
            <a:defPPr>
              <a:defRPr lang="fr-FR"/>
            </a:defPPr>
            <a:lvl1pPr marR="0" lvl="0" indent="0" algn="just" defTabSz="4127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SzPct val="80000"/>
              <a:buFontTx/>
              <a:buNone/>
              <a:tabLst/>
              <a:defRPr kumimoji="0" sz="1100" b="0" i="1" u="none" strike="noStrike" cap="none" spc="0" normalizeH="0" baseline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ea typeface="EYInterstate Regular" panose="02000503020000020004" pitchFamily="2" charset="0"/>
                <a:cs typeface="Arial" panose="020B0604020202020204" pitchFamily="34" charset="0"/>
              </a:defRPr>
            </a:lvl1pPr>
            <a:lvl2pPr marL="0" marR="0" indent="1143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2pPr>
            <a:lvl3pPr marL="0" marR="0" indent="2286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3pPr>
            <a:lvl4pPr marL="0" marR="0" indent="3429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4pPr>
            <a:lvl5pPr marL="0" marR="0" indent="4572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5pPr>
            <a:lvl6pPr marL="0" marR="0" indent="5715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6pPr>
            <a:lvl7pPr marL="0" marR="0" indent="6858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7pPr>
            <a:lvl8pPr marL="0" marR="0" indent="8001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8pPr>
            <a:lvl9pPr marL="0" marR="0" indent="914400" algn="ctr" defTabSz="412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</a:defRPr>
            </a:lvl9pPr>
          </a:lstStyle>
          <a:p>
            <a:r>
              <a:rPr lang="fr-FR" b="1" i="0"/>
              <a:t>Les structures qui vous accompagnent : </a:t>
            </a:r>
            <a:r>
              <a:rPr lang="fr-FR">
                <a:solidFill>
                  <a:schemeClr val="tx1"/>
                </a:solidFill>
                <a:highlight>
                  <a:srgbClr val="FFFF00"/>
                </a:highlight>
              </a:rPr>
              <a:t>… citez les i</a:t>
            </a:r>
            <a:r>
              <a:rPr lang="fr-FR">
                <a:highlight>
                  <a:srgbClr val="FFFF00"/>
                </a:highlight>
              </a:rPr>
              <a:t>ncubateurs, accélérateurs,… </a:t>
            </a:r>
          </a:p>
        </p:txBody>
      </p:sp>
      <p:sp>
        <p:nvSpPr>
          <p:cNvPr id="134" name="Text Placeholder 30">
            <a:extLst>
              <a:ext uri="{FF2B5EF4-FFF2-40B4-BE49-F238E27FC236}">
                <a16:creationId xmlns:a16="http://schemas.microsoft.com/office/drawing/2014/main" id="{FE9AD6F2-FEDB-A488-E295-0ECD0C92D946}"/>
              </a:ext>
            </a:extLst>
          </p:cNvPr>
          <p:cNvSpPr txBox="1">
            <a:spLocks/>
          </p:cNvSpPr>
          <p:nvPr/>
        </p:nvSpPr>
        <p:spPr>
          <a:xfrm>
            <a:off x="7820976" y="1180058"/>
            <a:ext cx="4140000" cy="134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SzPct val="80000"/>
              <a:buFontTx/>
              <a:buNone/>
              <a:tabLst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Décrivez votre projet en quelques lignes</a:t>
            </a:r>
          </a:p>
        </p:txBody>
      </p:sp>
    </p:spTree>
    <p:extLst>
      <p:ext uri="{BB962C8B-B14F-4D97-AF65-F5344CB8AC3E}">
        <p14:creationId xmlns:p14="http://schemas.microsoft.com/office/powerpoint/2010/main" val="132668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35BED-826F-7846-BCE3-1C4531C97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Object 36" hidden="1">
            <a:extLst>
              <a:ext uri="{FF2B5EF4-FFF2-40B4-BE49-F238E27FC236}">
                <a16:creationId xmlns:a16="http://schemas.microsoft.com/office/drawing/2014/main" id="{EF25F489-7FBF-5977-DD8E-AA15498B71D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e think-cell" r:id="rId3" imgW="395" imgH="396" progId="TCLayout.ActiveDocument.1">
                  <p:embed/>
                </p:oleObj>
              </mc:Choice>
              <mc:Fallback>
                <p:oleObj name="Diapositive think-cell" r:id="rId3" imgW="395" imgH="396" progId="TCLayout.ActiveDocument.1">
                  <p:embed/>
                  <p:pic>
                    <p:nvPicPr>
                      <p:cNvPr id="37" name="Object 36" hidden="1">
                        <a:extLst>
                          <a:ext uri="{FF2B5EF4-FFF2-40B4-BE49-F238E27FC236}">
                            <a16:creationId xmlns:a16="http://schemas.microsoft.com/office/drawing/2014/main" id="{EF25F489-7FBF-5977-DD8E-AA15498B7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08F130-38E1-67ED-5123-8BF279AA1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/>
            <a:r>
              <a:rPr lang="fr-FR"/>
              <a:t>Template de réponse à l’AAC</a:t>
            </a: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44AA212B-20FE-A54C-323D-5FD2C87EE823}"/>
              </a:ext>
            </a:extLst>
          </p:cNvPr>
          <p:cNvGrpSpPr/>
          <p:nvPr/>
        </p:nvGrpSpPr>
        <p:grpSpPr>
          <a:xfrm>
            <a:off x="108422" y="2384967"/>
            <a:ext cx="3924000" cy="4122748"/>
            <a:chOff x="189899" y="1417483"/>
            <a:chExt cx="5254154" cy="384017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EC19703-2D82-CA2F-D799-CF78C175C445}"/>
                </a:ext>
              </a:extLst>
            </p:cNvPr>
            <p:cNvSpPr/>
            <p:nvPr/>
          </p:nvSpPr>
          <p:spPr>
            <a:xfrm>
              <a:off x="257133" y="1472799"/>
              <a:ext cx="518692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4A8C00-DB86-0A16-8FC1-FE75E87B083A}"/>
                </a:ext>
              </a:extLst>
            </p:cNvPr>
            <p:cNvSpPr/>
            <p:nvPr/>
          </p:nvSpPr>
          <p:spPr>
            <a:xfrm>
              <a:off x="189899" y="1417483"/>
              <a:ext cx="518786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 119">
            <a:extLst>
              <a:ext uri="{FF2B5EF4-FFF2-40B4-BE49-F238E27FC236}">
                <a16:creationId xmlns:a16="http://schemas.microsoft.com/office/drawing/2014/main" id="{0CD5EB49-1E6F-4784-BEB5-11A7D61A0899}"/>
              </a:ext>
            </a:extLst>
          </p:cNvPr>
          <p:cNvGrpSpPr/>
          <p:nvPr/>
        </p:nvGrpSpPr>
        <p:grpSpPr>
          <a:xfrm>
            <a:off x="258792" y="2618200"/>
            <a:ext cx="2848718" cy="325430"/>
            <a:chOff x="7377149" y="4764289"/>
            <a:chExt cx="2848718" cy="325430"/>
          </a:xfrm>
        </p:grpSpPr>
        <p:grpSp>
          <p:nvGrpSpPr>
            <p:cNvPr id="85" name="Group 165">
              <a:extLst>
                <a:ext uri="{FF2B5EF4-FFF2-40B4-BE49-F238E27FC236}">
                  <a16:creationId xmlns:a16="http://schemas.microsoft.com/office/drawing/2014/main" id="{2BE93362-6F10-E3E7-12BB-A30D69DBEC84}"/>
                </a:ext>
              </a:extLst>
            </p:cNvPr>
            <p:cNvGrpSpPr/>
            <p:nvPr/>
          </p:nvGrpSpPr>
          <p:grpSpPr>
            <a:xfrm rot="2599430">
              <a:off x="7377149" y="4805798"/>
              <a:ext cx="240712" cy="242412"/>
              <a:chOff x="7615826" y="1981058"/>
              <a:chExt cx="350820" cy="353297"/>
            </a:xfrm>
          </p:grpSpPr>
          <p:sp>
            <p:nvSpPr>
              <p:cNvPr id="96" name="Rectangle aux angles arrondis">
                <a:extLst>
                  <a:ext uri="{FF2B5EF4-FFF2-40B4-BE49-F238E27FC236}">
                    <a16:creationId xmlns:a16="http://schemas.microsoft.com/office/drawing/2014/main" id="{7010EA43-4C1F-F62F-E1E8-26E486130D56}"/>
                  </a:ext>
                </a:extLst>
              </p:cNvPr>
              <p:cNvSpPr/>
              <p:nvPr/>
            </p:nvSpPr>
            <p:spPr>
              <a:xfrm>
                <a:off x="7615826" y="1981058"/>
                <a:ext cx="350820" cy="353297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  <p:sp>
            <p:nvSpPr>
              <p:cNvPr id="97" name="Rectangle aux angles arrondis">
                <a:extLst>
                  <a:ext uri="{FF2B5EF4-FFF2-40B4-BE49-F238E27FC236}">
                    <a16:creationId xmlns:a16="http://schemas.microsoft.com/office/drawing/2014/main" id="{9D0D7B24-34F6-E67B-12AE-20B19DC7C581}"/>
                  </a:ext>
                </a:extLst>
              </p:cNvPr>
              <p:cNvSpPr/>
              <p:nvPr/>
            </p:nvSpPr>
            <p:spPr>
              <a:xfrm rot="2862432">
                <a:off x="7646081" y="2011526"/>
                <a:ext cx="290311" cy="292361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</p:grpSp>
        <p:sp>
          <p:nvSpPr>
            <p:cNvPr id="95" name="Text Placeholder 30">
              <a:extLst>
                <a:ext uri="{FF2B5EF4-FFF2-40B4-BE49-F238E27FC236}">
                  <a16:creationId xmlns:a16="http://schemas.microsoft.com/office/drawing/2014/main" id="{F3A9A2D8-9D3F-B697-5800-1403D147A9F9}"/>
                </a:ext>
              </a:extLst>
            </p:cNvPr>
            <p:cNvSpPr txBox="1">
              <a:spLocks/>
            </p:cNvSpPr>
            <p:nvPr/>
          </p:nvSpPr>
          <p:spPr>
            <a:xfrm>
              <a:off x="7622372" y="4764289"/>
              <a:ext cx="2603495" cy="32543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00FF"/>
                </a:buClr>
                <a:buSzPct val="80000"/>
                <a:buFontTx/>
                <a:buNone/>
                <a:tabLst/>
                <a:defRPr/>
              </a:pPr>
              <a:r>
                <a:rPr kumimoji="0" lang="fr-FR" sz="1400" b="1" i="1" u="none" strike="noStrike" kern="0" cap="none" spc="0" normalizeH="0" baseline="0" noProof="0">
                  <a:ln>
                    <a:noFill/>
                  </a:ln>
                  <a:solidFill>
                    <a:srgbClr val="D2005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Projet 1</a:t>
              </a:r>
              <a:endParaRPr kumimoji="0" lang="fr-FR" sz="1400" b="1" i="1" u="none" strike="noStrike" kern="1200" cap="none" spc="0" normalizeH="0" baseline="0" noProof="0">
                <a:ln>
                  <a:noFill/>
                </a:ln>
                <a:solidFill>
                  <a:srgbClr val="D2005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Neue"/>
              </a:endParaRPr>
            </a:p>
          </p:txBody>
        </p:sp>
      </p:grpSp>
      <p:sp>
        <p:nvSpPr>
          <p:cNvPr id="59" name="Text Placeholder 30">
            <a:extLst>
              <a:ext uri="{FF2B5EF4-FFF2-40B4-BE49-F238E27FC236}">
                <a16:creationId xmlns:a16="http://schemas.microsoft.com/office/drawing/2014/main" id="{4677F59A-5933-E655-F07A-2C4B8E8A93BA}"/>
              </a:ext>
            </a:extLst>
          </p:cNvPr>
          <p:cNvSpPr txBox="1">
            <a:spLocks/>
          </p:cNvSpPr>
          <p:nvPr/>
        </p:nvSpPr>
        <p:spPr>
          <a:xfrm>
            <a:off x="243279" y="3125517"/>
            <a:ext cx="3600000" cy="318513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Contexte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Valeur ajoutée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indent="-104775" algn="just"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Résultats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79B14B00-ACFB-9847-5DAC-C69FCE6C9BAA}"/>
              </a:ext>
            </a:extLst>
          </p:cNvPr>
          <p:cNvSpPr txBox="1"/>
          <p:nvPr/>
        </p:nvSpPr>
        <p:spPr>
          <a:xfrm>
            <a:off x="108421" y="1110276"/>
            <a:ext cx="11875270" cy="9002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400" b="1">
                <a:solidFill>
                  <a:srgbClr val="D20050"/>
                </a:solidFill>
              </a:rPr>
              <a:t>Vos projets applicables aux différents domaines d'utilisation du NLP</a:t>
            </a:r>
            <a:endParaRPr lang="fr-FR" sz="1400">
              <a:solidFill>
                <a:srgbClr val="000000"/>
              </a:solidFill>
              <a:cs typeface="Arial" panose="020B0604020202020204"/>
            </a:endParaRPr>
          </a:p>
          <a:p>
            <a:pPr fontAlgn="ctr">
              <a:spcBef>
                <a:spcPts val="300"/>
              </a:spcBef>
            </a:pPr>
            <a:r>
              <a:rPr lang="fr-FR" sz="1200" i="1"/>
              <a:t>Exemples de thématiques : Dialogue soignant‑patient, risques médicaux et LLM, Appli psy en LLM, utilisation des LLM dans les essais cliniques, outils de risque et de prévention, la frugalité, patient </a:t>
            </a:r>
            <a:r>
              <a:rPr lang="fr-FR" sz="1200" i="1" err="1"/>
              <a:t>empowerment</a:t>
            </a:r>
            <a:r>
              <a:rPr lang="fr-FR" sz="1200" i="1"/>
              <a:t> etc...</a:t>
            </a:r>
            <a:br>
              <a:rPr lang="fr-FR" sz="1200" i="1">
                <a:solidFill>
                  <a:srgbClr val="000000"/>
                </a:solidFill>
                <a:ea typeface="+mn-lt"/>
                <a:cs typeface="+mn-lt"/>
              </a:rPr>
            </a:br>
            <a:endParaRPr lang="fr-FR" sz="1200" i="1">
              <a:ea typeface="+mn-lt"/>
              <a:cs typeface="+mn-lt"/>
            </a:endParaRPr>
          </a:p>
        </p:txBody>
      </p:sp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8CF1B174-CCA6-FBE9-53AF-2F8DB75CE577}"/>
              </a:ext>
            </a:extLst>
          </p:cNvPr>
          <p:cNvGrpSpPr/>
          <p:nvPr/>
        </p:nvGrpSpPr>
        <p:grpSpPr>
          <a:xfrm>
            <a:off x="4140826" y="2384967"/>
            <a:ext cx="3924000" cy="4122748"/>
            <a:chOff x="189899" y="1417483"/>
            <a:chExt cx="5254154" cy="3840173"/>
          </a:xfrm>
        </p:grpSpPr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B8121B1D-26E6-B643-64DE-12D227C55D06}"/>
                </a:ext>
              </a:extLst>
            </p:cNvPr>
            <p:cNvSpPr/>
            <p:nvPr/>
          </p:nvSpPr>
          <p:spPr>
            <a:xfrm>
              <a:off x="257133" y="1472799"/>
              <a:ext cx="518692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02A47A03-4823-1A22-B455-28DF63F54BEE}"/>
                </a:ext>
              </a:extLst>
            </p:cNvPr>
            <p:cNvSpPr/>
            <p:nvPr/>
          </p:nvSpPr>
          <p:spPr>
            <a:xfrm>
              <a:off x="189899" y="1417483"/>
              <a:ext cx="518786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47" name="Groupe 146">
            <a:extLst>
              <a:ext uri="{FF2B5EF4-FFF2-40B4-BE49-F238E27FC236}">
                <a16:creationId xmlns:a16="http://schemas.microsoft.com/office/drawing/2014/main" id="{A6BC8F97-585E-4973-2CA6-6689787E7A9E}"/>
              </a:ext>
            </a:extLst>
          </p:cNvPr>
          <p:cNvGrpSpPr/>
          <p:nvPr/>
        </p:nvGrpSpPr>
        <p:grpSpPr>
          <a:xfrm>
            <a:off x="8173230" y="2384967"/>
            <a:ext cx="3924000" cy="4122748"/>
            <a:chOff x="189899" y="1417483"/>
            <a:chExt cx="5254154" cy="3840173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1A39A8B6-CFEB-5B22-D7EF-8C4F375BE9E8}"/>
                </a:ext>
              </a:extLst>
            </p:cNvPr>
            <p:cNvSpPr/>
            <p:nvPr/>
          </p:nvSpPr>
          <p:spPr>
            <a:xfrm>
              <a:off x="257133" y="1472799"/>
              <a:ext cx="518692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969C54C7-C29C-5C28-9109-C438B6558C00}"/>
                </a:ext>
              </a:extLst>
            </p:cNvPr>
            <p:cNvSpPr/>
            <p:nvPr/>
          </p:nvSpPr>
          <p:spPr>
            <a:xfrm>
              <a:off x="189899" y="1417483"/>
              <a:ext cx="5187860" cy="3784857"/>
            </a:xfrm>
            <a:prstGeom prst="rect">
              <a:avLst/>
            </a:prstGeom>
            <a:noFill/>
            <a:ln w="19050">
              <a:solidFill>
                <a:srgbClr val="D20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cxnSp>
        <p:nvCxnSpPr>
          <p:cNvPr id="221" name="Connecteur droit 220">
            <a:extLst>
              <a:ext uri="{FF2B5EF4-FFF2-40B4-BE49-F238E27FC236}">
                <a16:creationId xmlns:a16="http://schemas.microsoft.com/office/drawing/2014/main" id="{E9320F28-E927-228B-DDC5-8230D067E62E}"/>
              </a:ext>
            </a:extLst>
          </p:cNvPr>
          <p:cNvCxnSpPr>
            <a:cxnSpLocks/>
          </p:cNvCxnSpPr>
          <p:nvPr/>
        </p:nvCxnSpPr>
        <p:spPr>
          <a:xfrm>
            <a:off x="108421" y="2184659"/>
            <a:ext cx="3816000" cy="0"/>
          </a:xfrm>
          <a:prstGeom prst="line">
            <a:avLst/>
          </a:prstGeom>
          <a:ln w="19050">
            <a:solidFill>
              <a:srgbClr val="D20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Connecteur droit 224">
            <a:extLst>
              <a:ext uri="{FF2B5EF4-FFF2-40B4-BE49-F238E27FC236}">
                <a16:creationId xmlns:a16="http://schemas.microsoft.com/office/drawing/2014/main" id="{B75C2456-C735-424D-1C71-DA3ECA160258}"/>
              </a:ext>
            </a:extLst>
          </p:cNvPr>
          <p:cNvCxnSpPr>
            <a:cxnSpLocks/>
          </p:cNvCxnSpPr>
          <p:nvPr/>
        </p:nvCxnSpPr>
        <p:spPr>
          <a:xfrm>
            <a:off x="4140826" y="2184659"/>
            <a:ext cx="3816000" cy="0"/>
          </a:xfrm>
          <a:prstGeom prst="line">
            <a:avLst/>
          </a:prstGeom>
          <a:ln w="19050">
            <a:solidFill>
              <a:srgbClr val="D20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necteur droit 226">
            <a:extLst>
              <a:ext uri="{FF2B5EF4-FFF2-40B4-BE49-F238E27FC236}">
                <a16:creationId xmlns:a16="http://schemas.microsoft.com/office/drawing/2014/main" id="{A38E744C-50E4-74B3-3960-3DB2EAFCE3F4}"/>
              </a:ext>
            </a:extLst>
          </p:cNvPr>
          <p:cNvCxnSpPr>
            <a:cxnSpLocks/>
          </p:cNvCxnSpPr>
          <p:nvPr/>
        </p:nvCxnSpPr>
        <p:spPr>
          <a:xfrm>
            <a:off x="8173230" y="2184659"/>
            <a:ext cx="3816000" cy="0"/>
          </a:xfrm>
          <a:prstGeom prst="line">
            <a:avLst/>
          </a:prstGeom>
          <a:ln w="19050">
            <a:solidFill>
              <a:srgbClr val="D20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19">
            <a:extLst>
              <a:ext uri="{FF2B5EF4-FFF2-40B4-BE49-F238E27FC236}">
                <a16:creationId xmlns:a16="http://schemas.microsoft.com/office/drawing/2014/main" id="{AE182E3B-80AD-88B8-2D7A-180AA96E4206}"/>
              </a:ext>
            </a:extLst>
          </p:cNvPr>
          <p:cNvGrpSpPr/>
          <p:nvPr/>
        </p:nvGrpSpPr>
        <p:grpSpPr>
          <a:xfrm>
            <a:off x="4372339" y="2618200"/>
            <a:ext cx="2848718" cy="325430"/>
            <a:chOff x="7377149" y="4764289"/>
            <a:chExt cx="2848718" cy="325430"/>
          </a:xfrm>
        </p:grpSpPr>
        <p:grpSp>
          <p:nvGrpSpPr>
            <p:cNvPr id="5" name="Group 165">
              <a:extLst>
                <a:ext uri="{FF2B5EF4-FFF2-40B4-BE49-F238E27FC236}">
                  <a16:creationId xmlns:a16="http://schemas.microsoft.com/office/drawing/2014/main" id="{04736E34-7C6F-86A2-0D60-D48D55EF24E5}"/>
                </a:ext>
              </a:extLst>
            </p:cNvPr>
            <p:cNvGrpSpPr/>
            <p:nvPr/>
          </p:nvGrpSpPr>
          <p:grpSpPr>
            <a:xfrm rot="2599430">
              <a:off x="7377149" y="4805798"/>
              <a:ext cx="240712" cy="242412"/>
              <a:chOff x="7615826" y="1981058"/>
              <a:chExt cx="350820" cy="353297"/>
            </a:xfrm>
          </p:grpSpPr>
          <p:sp>
            <p:nvSpPr>
              <p:cNvPr id="7" name="Rectangle aux angles arrondis">
                <a:extLst>
                  <a:ext uri="{FF2B5EF4-FFF2-40B4-BE49-F238E27FC236}">
                    <a16:creationId xmlns:a16="http://schemas.microsoft.com/office/drawing/2014/main" id="{88F3DA21-11D8-6BF0-5B7F-4892E67A6CA5}"/>
                  </a:ext>
                </a:extLst>
              </p:cNvPr>
              <p:cNvSpPr/>
              <p:nvPr/>
            </p:nvSpPr>
            <p:spPr>
              <a:xfrm>
                <a:off x="7615826" y="1981058"/>
                <a:ext cx="350820" cy="353297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  <p:sp>
            <p:nvSpPr>
              <p:cNvPr id="9" name="Rectangle aux angles arrondis">
                <a:extLst>
                  <a:ext uri="{FF2B5EF4-FFF2-40B4-BE49-F238E27FC236}">
                    <a16:creationId xmlns:a16="http://schemas.microsoft.com/office/drawing/2014/main" id="{099EBABB-2857-736E-02D3-D4208DE34DAA}"/>
                  </a:ext>
                </a:extLst>
              </p:cNvPr>
              <p:cNvSpPr/>
              <p:nvPr/>
            </p:nvSpPr>
            <p:spPr>
              <a:xfrm rot="2862432">
                <a:off x="7646081" y="2011526"/>
                <a:ext cx="290311" cy="292361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</p:grpSp>
        <p:sp>
          <p:nvSpPr>
            <p:cNvPr id="6" name="Text Placeholder 30">
              <a:extLst>
                <a:ext uri="{FF2B5EF4-FFF2-40B4-BE49-F238E27FC236}">
                  <a16:creationId xmlns:a16="http://schemas.microsoft.com/office/drawing/2014/main" id="{E9943250-6048-A9B7-C3BF-5B55ACD936AC}"/>
                </a:ext>
              </a:extLst>
            </p:cNvPr>
            <p:cNvSpPr txBox="1">
              <a:spLocks/>
            </p:cNvSpPr>
            <p:nvPr/>
          </p:nvSpPr>
          <p:spPr>
            <a:xfrm>
              <a:off x="7622372" y="4764289"/>
              <a:ext cx="2603495" cy="32543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00FF"/>
                </a:buClr>
                <a:buSzPct val="80000"/>
                <a:buFontTx/>
                <a:buNone/>
                <a:tabLst/>
                <a:defRPr/>
              </a:pPr>
              <a:r>
                <a:rPr kumimoji="0" lang="fr-FR" sz="1400" b="1" i="1" u="none" strike="noStrike" kern="0" cap="none" spc="0" normalizeH="0" baseline="0" noProof="0">
                  <a:ln>
                    <a:noFill/>
                  </a:ln>
                  <a:solidFill>
                    <a:srgbClr val="D2005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Projet 2</a:t>
              </a:r>
              <a:endParaRPr kumimoji="0" lang="fr-FR" sz="1400" b="1" i="1" u="none" strike="noStrike" kern="1200" cap="none" spc="0" normalizeH="0" baseline="0" noProof="0">
                <a:ln>
                  <a:noFill/>
                </a:ln>
                <a:solidFill>
                  <a:srgbClr val="D2005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Neue"/>
              </a:endParaRPr>
            </a:p>
          </p:txBody>
        </p:sp>
      </p:grpSp>
      <p:sp>
        <p:nvSpPr>
          <p:cNvPr id="10" name="Text Placeholder 30">
            <a:extLst>
              <a:ext uri="{FF2B5EF4-FFF2-40B4-BE49-F238E27FC236}">
                <a16:creationId xmlns:a16="http://schemas.microsoft.com/office/drawing/2014/main" id="{94128037-1500-B6D8-6C75-A1325014E4B9}"/>
              </a:ext>
            </a:extLst>
          </p:cNvPr>
          <p:cNvSpPr txBox="1">
            <a:spLocks/>
          </p:cNvSpPr>
          <p:nvPr/>
        </p:nvSpPr>
        <p:spPr>
          <a:xfrm>
            <a:off x="4356826" y="3125517"/>
            <a:ext cx="3600000" cy="318513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Contexte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Valeur ajoutée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indent="-104775" algn="just"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Résultats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grpSp>
        <p:nvGrpSpPr>
          <p:cNvPr id="11" name="Group 119">
            <a:extLst>
              <a:ext uri="{FF2B5EF4-FFF2-40B4-BE49-F238E27FC236}">
                <a16:creationId xmlns:a16="http://schemas.microsoft.com/office/drawing/2014/main" id="{58F8B91D-05BA-CE55-5B2F-E17B669315D5}"/>
              </a:ext>
            </a:extLst>
          </p:cNvPr>
          <p:cNvGrpSpPr/>
          <p:nvPr/>
        </p:nvGrpSpPr>
        <p:grpSpPr>
          <a:xfrm>
            <a:off x="8562956" y="2618200"/>
            <a:ext cx="2848718" cy="325430"/>
            <a:chOff x="7377149" y="4764289"/>
            <a:chExt cx="2848718" cy="325430"/>
          </a:xfrm>
        </p:grpSpPr>
        <p:grpSp>
          <p:nvGrpSpPr>
            <p:cNvPr id="12" name="Group 165">
              <a:extLst>
                <a:ext uri="{FF2B5EF4-FFF2-40B4-BE49-F238E27FC236}">
                  <a16:creationId xmlns:a16="http://schemas.microsoft.com/office/drawing/2014/main" id="{A84CE677-921C-47E9-F56A-F70EFA798AB1}"/>
                </a:ext>
              </a:extLst>
            </p:cNvPr>
            <p:cNvGrpSpPr/>
            <p:nvPr/>
          </p:nvGrpSpPr>
          <p:grpSpPr>
            <a:xfrm rot="2599430">
              <a:off x="7377149" y="4805798"/>
              <a:ext cx="240712" cy="242412"/>
              <a:chOff x="7615826" y="1981058"/>
              <a:chExt cx="350820" cy="353297"/>
            </a:xfrm>
          </p:grpSpPr>
          <p:sp>
            <p:nvSpPr>
              <p:cNvPr id="14" name="Rectangle aux angles arrondis">
                <a:extLst>
                  <a:ext uri="{FF2B5EF4-FFF2-40B4-BE49-F238E27FC236}">
                    <a16:creationId xmlns:a16="http://schemas.microsoft.com/office/drawing/2014/main" id="{DA46FAA4-A5EB-20ED-1C52-5320D19E59CA}"/>
                  </a:ext>
                </a:extLst>
              </p:cNvPr>
              <p:cNvSpPr/>
              <p:nvPr/>
            </p:nvSpPr>
            <p:spPr>
              <a:xfrm>
                <a:off x="7615826" y="1981058"/>
                <a:ext cx="350820" cy="353297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  <p:sp>
            <p:nvSpPr>
              <p:cNvPr id="15" name="Rectangle aux angles arrondis">
                <a:extLst>
                  <a:ext uri="{FF2B5EF4-FFF2-40B4-BE49-F238E27FC236}">
                    <a16:creationId xmlns:a16="http://schemas.microsoft.com/office/drawing/2014/main" id="{6831193A-85CA-8CD9-512C-FA633A99345D}"/>
                  </a:ext>
                </a:extLst>
              </p:cNvPr>
              <p:cNvSpPr/>
              <p:nvPr/>
            </p:nvSpPr>
            <p:spPr>
              <a:xfrm rot="2862432">
                <a:off x="7646081" y="2011526"/>
                <a:ext cx="290311" cy="292361"/>
              </a:xfrm>
              <a:prstGeom prst="roundRect">
                <a:avLst>
                  <a:gd name="adj" fmla="val 30479"/>
                </a:avLst>
              </a:prstGeom>
              <a:noFill/>
              <a:ln w="12700">
                <a:solidFill>
                  <a:srgbClr val="D20050"/>
                </a:solidFill>
                <a:miter lim="400000"/>
              </a:ln>
            </p:spPr>
            <p:txBody>
              <a:bodyPr lIns="50800" tIns="50800" rIns="50800" bIns="50800" anchor="ctr"/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 kumimoji="0" sz="4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Helvetica Light"/>
                  <a:cs typeface="Arial" panose="020B0604020202020204" pitchFamily="34" charset="0"/>
                  <a:sym typeface="Helvetica Light"/>
                </a:endParaRPr>
              </a:p>
            </p:txBody>
          </p:sp>
        </p:grpSp>
        <p:sp>
          <p:nvSpPr>
            <p:cNvPr id="13" name="Text Placeholder 30">
              <a:extLst>
                <a:ext uri="{FF2B5EF4-FFF2-40B4-BE49-F238E27FC236}">
                  <a16:creationId xmlns:a16="http://schemas.microsoft.com/office/drawing/2014/main" id="{795019D8-0E00-514A-0175-4C7358B1C94C}"/>
                </a:ext>
              </a:extLst>
            </p:cNvPr>
            <p:cNvSpPr txBox="1">
              <a:spLocks/>
            </p:cNvSpPr>
            <p:nvPr/>
          </p:nvSpPr>
          <p:spPr>
            <a:xfrm>
              <a:off x="7622372" y="4764289"/>
              <a:ext cx="2603495" cy="32543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00FF"/>
                </a:buClr>
                <a:buSzPct val="80000"/>
                <a:buFontTx/>
                <a:buNone/>
                <a:tabLst/>
                <a:defRPr/>
              </a:pPr>
              <a:r>
                <a:rPr kumimoji="0" lang="fr-FR" sz="1400" b="1" i="1" u="none" strike="noStrike" kern="0" cap="none" spc="0" normalizeH="0" baseline="0" noProof="0">
                  <a:ln>
                    <a:noFill/>
                  </a:ln>
                  <a:solidFill>
                    <a:srgbClr val="D2005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 Neue"/>
                </a:rPr>
                <a:t>Projet 3</a:t>
              </a:r>
              <a:endParaRPr kumimoji="0" lang="fr-FR" sz="1400" b="1" i="1" u="none" strike="noStrike" kern="1200" cap="none" spc="0" normalizeH="0" baseline="0" noProof="0">
                <a:ln>
                  <a:noFill/>
                </a:ln>
                <a:solidFill>
                  <a:srgbClr val="D2005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Neue"/>
              </a:endParaRPr>
            </a:p>
          </p:txBody>
        </p:sp>
      </p:grpSp>
      <p:sp>
        <p:nvSpPr>
          <p:cNvPr id="16" name="Text Placeholder 30">
            <a:extLst>
              <a:ext uri="{FF2B5EF4-FFF2-40B4-BE49-F238E27FC236}">
                <a16:creationId xmlns:a16="http://schemas.microsoft.com/office/drawing/2014/main" id="{2322FBCD-5A77-D406-6884-48CBE45B45FC}"/>
              </a:ext>
            </a:extLst>
          </p:cNvPr>
          <p:cNvSpPr txBox="1">
            <a:spLocks/>
          </p:cNvSpPr>
          <p:nvPr/>
        </p:nvSpPr>
        <p:spPr>
          <a:xfrm>
            <a:off x="8547443" y="3125517"/>
            <a:ext cx="3600000" cy="318513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Contexte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Valeur ajoutée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0" lvl="0" indent="-104775" algn="just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fr-FR" sz="11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indent="-104775" algn="just">
              <a:spcAft>
                <a:spcPts val="600"/>
              </a:spcAft>
              <a:buClr>
                <a:srgbClr val="D2005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fr-FR" sz="1100" b="1" i="1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Résultats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: 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81932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Object 36" hidden="1">
            <a:extLst>
              <a:ext uri="{FF2B5EF4-FFF2-40B4-BE49-F238E27FC236}">
                <a16:creationId xmlns:a16="http://schemas.microsoft.com/office/drawing/2014/main" id="{361D1F02-BB55-4983-A561-8C3B54371F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e think-cell" r:id="rId3" imgW="395" imgH="396" progId="TCLayout.ActiveDocument.1">
                  <p:embed/>
                </p:oleObj>
              </mc:Choice>
              <mc:Fallback>
                <p:oleObj name="Diapositive think-cell" r:id="rId3" imgW="395" imgH="396" progId="TCLayout.ActiveDocument.1">
                  <p:embed/>
                  <p:pic>
                    <p:nvPicPr>
                      <p:cNvPr id="37" name="Object 36" hidden="1">
                        <a:extLst>
                          <a:ext uri="{FF2B5EF4-FFF2-40B4-BE49-F238E27FC236}">
                            <a16:creationId xmlns:a16="http://schemas.microsoft.com/office/drawing/2014/main" id="{361D1F02-BB55-4983-A561-8C3B54371F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B6405C-DFA9-4989-A5AA-864B2B2E5D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/>
            <a:r>
              <a:rPr lang="fr-FR"/>
              <a:t>Template de réponse à l’AAC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8C4AC2-E9C7-3FA1-11AE-17DC7DB3DEB3}"/>
              </a:ext>
            </a:extLst>
          </p:cNvPr>
          <p:cNvSpPr/>
          <p:nvPr/>
        </p:nvSpPr>
        <p:spPr>
          <a:xfrm>
            <a:off x="1188268" y="4409884"/>
            <a:ext cx="10100661" cy="2075399"/>
          </a:xfrm>
          <a:prstGeom prst="rect">
            <a:avLst/>
          </a:prstGeom>
          <a:noFill/>
          <a:ln w="19050">
            <a:solidFill>
              <a:srgbClr val="4171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645FB78-4212-0EF9-941B-02923DE111B9}"/>
              </a:ext>
            </a:extLst>
          </p:cNvPr>
          <p:cNvSpPr/>
          <p:nvPr/>
        </p:nvSpPr>
        <p:spPr>
          <a:xfrm>
            <a:off x="1132015" y="4354568"/>
            <a:ext cx="10100075" cy="2075399"/>
          </a:xfrm>
          <a:prstGeom prst="rect">
            <a:avLst/>
          </a:prstGeom>
          <a:noFill/>
          <a:ln w="19050">
            <a:solidFill>
              <a:srgbClr val="4171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D08606E7-6F37-2DBF-E471-A9BFBACFB1E8}"/>
              </a:ext>
            </a:extLst>
          </p:cNvPr>
          <p:cNvGrpSpPr/>
          <p:nvPr/>
        </p:nvGrpSpPr>
        <p:grpSpPr>
          <a:xfrm>
            <a:off x="4307371" y="4155299"/>
            <a:ext cx="3905114" cy="398146"/>
            <a:chOff x="9786211" y="1114289"/>
            <a:chExt cx="3905114" cy="433053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243ACF0-B74D-0FD6-C13C-EB2358CC81F7}"/>
                </a:ext>
              </a:extLst>
            </p:cNvPr>
            <p:cNvSpPr/>
            <p:nvPr/>
          </p:nvSpPr>
          <p:spPr>
            <a:xfrm>
              <a:off x="9849387" y="1114289"/>
              <a:ext cx="3778563" cy="362314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Text Placeholder 30">
              <a:extLst>
                <a:ext uri="{FF2B5EF4-FFF2-40B4-BE49-F238E27FC236}">
                  <a16:creationId xmlns:a16="http://schemas.microsoft.com/office/drawing/2014/main" id="{421CD86E-33BE-75BD-BE30-178B06B66D2A}"/>
                </a:ext>
              </a:extLst>
            </p:cNvPr>
            <p:cNvSpPr txBox="1">
              <a:spLocks/>
            </p:cNvSpPr>
            <p:nvPr/>
          </p:nvSpPr>
          <p:spPr>
            <a:xfrm>
              <a:off x="9786211" y="1163168"/>
              <a:ext cx="3905114" cy="384174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ctr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srgbClr val="4171B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Votre retour sur les 1ers </a:t>
              </a:r>
              <a:r>
                <a:rPr kumimoji="0" lang="fr-FR" sz="1600" b="1" i="0" u="none" strike="noStrike" kern="0" cap="none" spc="0" normalizeH="0" baseline="0" noProof="0" err="1">
                  <a:ln>
                    <a:noFill/>
                  </a:ln>
                  <a:solidFill>
                    <a:srgbClr val="4171B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meetups</a:t>
              </a: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srgbClr val="4171B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NLP</a:t>
              </a:r>
            </a:p>
          </p:txBody>
        </p:sp>
      </p:grpSp>
      <p:sp>
        <p:nvSpPr>
          <p:cNvPr id="70" name="Text Placeholder 30">
            <a:extLst>
              <a:ext uri="{FF2B5EF4-FFF2-40B4-BE49-F238E27FC236}">
                <a16:creationId xmlns:a16="http://schemas.microsoft.com/office/drawing/2014/main" id="{4BFD5801-45E8-3B15-CEC1-A3A27980A496}"/>
              </a:ext>
            </a:extLst>
          </p:cNvPr>
          <p:cNvSpPr txBox="1">
            <a:spLocks/>
          </p:cNvSpPr>
          <p:nvPr/>
        </p:nvSpPr>
        <p:spPr>
          <a:xfrm>
            <a:off x="1348676" y="4545228"/>
            <a:ext cx="9787012" cy="60982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just">
              <a:spcAft>
                <a:spcPts val="600"/>
              </a:spcAft>
              <a:buClr>
                <a:srgbClr val="0000FF"/>
              </a:buClr>
              <a:buSzPct val="80000"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Helvetica Neue"/>
              </a:rPr>
              <a:t>Décrivez en quelques lignes vos impressions sur les premiers </a:t>
            </a:r>
            <a:r>
              <a:rPr kumimoji="0" lang="fr-FR" sz="1100" b="0" i="1" u="none" strike="noStrike" kern="1200" cap="none" spc="0" normalizeH="0" baseline="0" noProof="0" err="1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Helvetica Neue"/>
              </a:rPr>
              <a:t>meet-ups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Helvetica Neue"/>
              </a:rPr>
              <a:t> organisés par l’ANS et </a:t>
            </a:r>
            <a:r>
              <a:rPr kumimoji="0" lang="fr-FR" sz="1100" b="0" i="1" u="none" strike="noStrike" kern="1200" cap="none" spc="0" normalizeH="0" baseline="0" noProof="0" err="1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Helvetica Neue"/>
              </a:rPr>
              <a:t>lnria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Helvetica Neue"/>
              </a:rPr>
              <a:t> (modalités, fond des sujets), et vos propositions d’amélioration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9E3755-BD1F-6FE3-94A4-6B03C30D2BCD}"/>
              </a:ext>
            </a:extLst>
          </p:cNvPr>
          <p:cNvSpPr/>
          <p:nvPr/>
        </p:nvSpPr>
        <p:spPr>
          <a:xfrm>
            <a:off x="1189179" y="1627460"/>
            <a:ext cx="10099749" cy="2243309"/>
          </a:xfrm>
          <a:prstGeom prst="rect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31C6F-81CF-7F2D-5DC8-59F755AF5DC1}"/>
              </a:ext>
            </a:extLst>
          </p:cNvPr>
          <p:cNvSpPr/>
          <p:nvPr/>
        </p:nvSpPr>
        <p:spPr>
          <a:xfrm>
            <a:off x="1132926" y="1572144"/>
            <a:ext cx="10099164" cy="2243309"/>
          </a:xfrm>
          <a:prstGeom prst="rect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8B2C1F05-A721-4377-E7A9-A732D639B0FD}"/>
              </a:ext>
            </a:extLst>
          </p:cNvPr>
          <p:cNvGrpSpPr/>
          <p:nvPr/>
        </p:nvGrpSpPr>
        <p:grpSpPr>
          <a:xfrm>
            <a:off x="4295690" y="1372875"/>
            <a:ext cx="3564000" cy="398146"/>
            <a:chOff x="9764439" y="1114289"/>
            <a:chExt cx="3564000" cy="43305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5ADAA47-3D83-8160-DFE2-B2D95BD27CE3}"/>
                </a:ext>
              </a:extLst>
            </p:cNvPr>
            <p:cNvSpPr/>
            <p:nvPr/>
          </p:nvSpPr>
          <p:spPr>
            <a:xfrm>
              <a:off x="9849387" y="1114289"/>
              <a:ext cx="3420000" cy="362314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Text Placeholder 30">
              <a:extLst>
                <a:ext uri="{FF2B5EF4-FFF2-40B4-BE49-F238E27FC236}">
                  <a16:creationId xmlns:a16="http://schemas.microsoft.com/office/drawing/2014/main" id="{EC193525-3A0C-60A7-ACD3-F36D5ABE35FA}"/>
                </a:ext>
              </a:extLst>
            </p:cNvPr>
            <p:cNvSpPr txBox="1">
              <a:spLocks/>
            </p:cNvSpPr>
            <p:nvPr/>
          </p:nvSpPr>
          <p:spPr>
            <a:xfrm>
              <a:off x="9764439" y="1163168"/>
              <a:ext cx="3564000" cy="384174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>
              <a:lvl1pPr marL="0" marR="0" indent="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cap="none" spc="0" baseline="0">
                  <a:ln>
                    <a:noFill/>
                  </a:ln>
                  <a:solidFill>
                    <a:srgbClr val="333333"/>
                  </a:solidFill>
                  <a:uFillTx/>
                  <a:latin typeface="EYInterstate Bold" panose="02000803030000020004" pitchFamily="2" charset="0"/>
                  <a:ea typeface="EYInterstate Regular" panose="02000503020000020004" pitchFamily="2" charset="0"/>
                  <a:cs typeface="EYInterstate Regular" panose="02000503020000020004" pitchFamily="2" charset="0"/>
                  <a:sym typeface="Helvetica Neue"/>
                </a:defRPr>
              </a:lvl1pPr>
              <a:lvl2pPr marL="0" marR="0" indent="1143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2pPr>
              <a:lvl3pPr marL="0" marR="0" indent="228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3pPr>
              <a:lvl4pPr marL="0" marR="0" indent="3429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4pPr>
              <a:lvl5pPr marL="0" marR="0" indent="457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5pPr>
              <a:lvl6pPr marL="0" marR="0" indent="5715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0" marR="0" indent="685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0" marR="0" indent="8001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0" marR="0" indent="914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marR="0" lvl="0" indent="0" algn="ctr" defTabSz="41275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Votre vision des défis liés au NLP</a:t>
              </a:r>
            </a:p>
          </p:txBody>
        </p:sp>
      </p:grpSp>
      <p:sp>
        <p:nvSpPr>
          <p:cNvPr id="11" name="Text Placeholder 30">
            <a:extLst>
              <a:ext uri="{FF2B5EF4-FFF2-40B4-BE49-F238E27FC236}">
                <a16:creationId xmlns:a16="http://schemas.microsoft.com/office/drawing/2014/main" id="{B8E9D0BC-4C5B-9143-A56B-66E784EA245F}"/>
              </a:ext>
            </a:extLst>
          </p:cNvPr>
          <p:cNvSpPr txBox="1">
            <a:spLocks/>
          </p:cNvSpPr>
          <p:nvPr/>
        </p:nvSpPr>
        <p:spPr>
          <a:xfrm>
            <a:off x="1348676" y="1771984"/>
            <a:ext cx="9787012" cy="60064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33333"/>
                </a:solidFill>
                <a:uFillTx/>
                <a:latin typeface="EYInterstate Bold" panose="02000803030000020004" pitchFamily="2" charset="0"/>
                <a:ea typeface="EYInterstate Regular" panose="02000503020000020004" pitchFamily="2" charset="0"/>
                <a:cs typeface="EYInterstate Regular" panose="02000503020000020004" pitchFamily="2" charset="0"/>
                <a:sym typeface="Helvetica Neue"/>
              </a:defRPr>
            </a:lvl1pPr>
            <a:lvl2pPr marL="0" marR="0" indent="1143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9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7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15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5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8001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4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just">
              <a:spcAft>
                <a:spcPts val="600"/>
              </a:spcAft>
              <a:buClr>
                <a:srgbClr val="0000FF"/>
              </a:buClr>
              <a:buSzPct val="80000"/>
              <a:defRPr/>
            </a:pP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Décrivez en quelques lignes les défis auxquels vous faites face dans l’utilisation du NLP, et/ou les grands défis que l’</a:t>
            </a:r>
            <a:r>
              <a:rPr kumimoji="0" lang="fr-FR" sz="1100" b="0" i="1" u="none" strike="noStrike" kern="1200" cap="none" spc="0" normalizeH="0" baseline="0" noProof="0" err="1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écosyst</a:t>
            </a:r>
            <a:r>
              <a:rPr lang="fr-FR" sz="1100" i="1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11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doit adresser/</a:t>
            </a:r>
            <a:r>
              <a:rPr kumimoji="0" lang="fr-FR" sz="1100" b="0" i="1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anticiper dans une vision prospective</a:t>
            </a:r>
          </a:p>
        </p:txBody>
      </p:sp>
    </p:spTree>
    <p:extLst>
      <p:ext uri="{BB962C8B-B14F-4D97-AF65-F5344CB8AC3E}">
        <p14:creationId xmlns:p14="http://schemas.microsoft.com/office/powerpoint/2010/main" val="22343984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USTOMLAYOUT" val="F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S_MOD_STRANDARD_COMM EXTERNE POWERPOINT _V1.0.potx" id="{DF040941-0DE4-47FA-97E3-0398349CBB5C}" vid="{6C8C4DF5-3178-429A-A8BE-8D18191608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AE8D78F7F9B45B02AACBCFEEF6D9D" ma:contentTypeVersion="3" ma:contentTypeDescription="Crée un document." ma:contentTypeScope="" ma:versionID="05aaba3239b54525f2a33ea3c21ae9f6">
  <xsd:schema xmlns:xsd="http://www.w3.org/2001/XMLSchema" xmlns:xs="http://www.w3.org/2001/XMLSchema" xmlns:p="http://schemas.microsoft.com/office/2006/metadata/properties" xmlns:ns2="f9c37475-d96d-4687-9ec6-7663631671d2" targetNamespace="http://schemas.microsoft.com/office/2006/metadata/properties" ma:root="true" ma:fieldsID="16943b08f5db7b48de25c235630093a5" ns2:_="">
    <xsd:import namespace="f9c37475-d96d-4687-9ec6-7663631671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37475-d96d-4687-9ec6-7663631671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4EA53D-641F-4C7B-970C-18148722E1D1}">
  <ds:schemaRefs>
    <ds:schemaRef ds:uri="f9c37475-d96d-4687-9ec6-7663631671d2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57CEAA-8712-418A-842F-8A55152B9638}">
  <ds:schemaRefs>
    <ds:schemaRef ds:uri="f9c37475-d96d-4687-9ec6-7663631671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FC4CDA0-1203-41E6-8D60-DEB7A4F80D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ANS_MOD_STRANDARD_COMM EXTERNE POWERPOINT _V1.0</Template>
  <TotalTime>0</TotalTime>
  <Words>404</Words>
  <Application>Microsoft Office PowerPoint</Application>
  <PresentationFormat>Grand écran</PresentationFormat>
  <Paragraphs>80</Paragraphs>
  <Slides>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Thème Office</vt:lpstr>
      <vt:lpstr>Diapositive think-cell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Innovez avec nous</dc:title>
  <dc:creator>Antoine Roson</dc:creator>
  <cp:lastModifiedBy>Aude NOGATCHEWSKY (EXT)</cp:lastModifiedBy>
  <cp:revision>3</cp:revision>
  <cp:lastPrinted>2021-08-27T14:04:11Z</cp:lastPrinted>
  <dcterms:created xsi:type="dcterms:W3CDTF">2021-10-13T07:30:08Z</dcterms:created>
  <dcterms:modified xsi:type="dcterms:W3CDTF">2026-02-07T15:39:03Z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0x010100D09AE8D78F7F9B45B02AACBCFEEF6D9D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xd_ProgID">
    <vt:lpwstr/>
  </property>
  <property fmtid="{D5CDD505-2E9C-101B-9397-08002B2CF9AE}" pid="8" name="TemplateUrl">
    <vt:lpwstr/>
  </property>
  <property fmtid="{D5CDD505-2E9C-101B-9397-08002B2CF9AE}" pid="9" name="xd_Signature">
    <vt:bool>false</vt:bool>
  </property>
  <property fmtid="{D5CDD505-2E9C-101B-9397-08002B2CF9AE}" pid="10" name="TaxCatchAll">
    <vt:lpwstr/>
  </property>
</Properties>
</file>