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4258" r:id="rId5"/>
  </p:sldMasterIdLst>
  <p:notesMasterIdLst>
    <p:notesMasterId r:id="rId42"/>
  </p:notesMasterIdLst>
  <p:handoutMasterIdLst>
    <p:handoutMasterId r:id="rId43"/>
  </p:handoutMasterIdLst>
  <p:sldIdLst>
    <p:sldId id="256" r:id="rId6"/>
    <p:sldId id="4825" r:id="rId7"/>
    <p:sldId id="1309" r:id="rId8"/>
    <p:sldId id="258" r:id="rId9"/>
    <p:sldId id="257" r:id="rId10"/>
    <p:sldId id="4821" r:id="rId11"/>
    <p:sldId id="4804" r:id="rId12"/>
    <p:sldId id="4800" r:id="rId13"/>
    <p:sldId id="4799" r:id="rId14"/>
    <p:sldId id="4817" r:id="rId15"/>
    <p:sldId id="4826" r:id="rId16"/>
    <p:sldId id="4827" r:id="rId17"/>
    <p:sldId id="4828" r:id="rId18"/>
    <p:sldId id="4829" r:id="rId19"/>
    <p:sldId id="4830" r:id="rId20"/>
    <p:sldId id="4831" r:id="rId21"/>
    <p:sldId id="4798" r:id="rId22"/>
    <p:sldId id="4768" r:id="rId23"/>
    <p:sldId id="4818" r:id="rId24"/>
    <p:sldId id="4823" r:id="rId25"/>
    <p:sldId id="4824" r:id="rId26"/>
    <p:sldId id="4819" r:id="rId27"/>
    <p:sldId id="4774" r:id="rId28"/>
    <p:sldId id="4802" r:id="rId29"/>
    <p:sldId id="4778" r:id="rId30"/>
    <p:sldId id="4803" r:id="rId31"/>
    <p:sldId id="4805" r:id="rId32"/>
    <p:sldId id="4815" r:id="rId33"/>
    <p:sldId id="4806" r:id="rId34"/>
    <p:sldId id="4814" r:id="rId35"/>
    <p:sldId id="4807" r:id="rId36"/>
    <p:sldId id="4809" r:id="rId37"/>
    <p:sldId id="4810" r:id="rId38"/>
    <p:sldId id="4811" r:id="rId39"/>
    <p:sldId id="4812" r:id="rId40"/>
    <p:sldId id="4813" r:id="rId41"/>
  </p:sldIdLst>
  <p:sldSz cx="12192000" cy="6858000"/>
  <p:notesSz cx="6797675" cy="9926638"/>
  <p:defaultTex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619" userDrawn="1">
          <p15:clr>
            <a:srgbClr val="A4A3A4"/>
          </p15:clr>
        </p15:guide>
        <p15:guide id="2" pos="2479" userDrawn="1">
          <p15:clr>
            <a:srgbClr val="A4A3A4"/>
          </p15:clr>
        </p15:guide>
        <p15:guide id="3" pos="2842" userDrawn="1">
          <p15:clr>
            <a:srgbClr val="A4A3A4"/>
          </p15:clr>
        </p15:guide>
        <p15:guide id="4" pos="4702" userDrawn="1">
          <p15:clr>
            <a:srgbClr val="A4A3A4"/>
          </p15:clr>
        </p15:guide>
        <p15:guide id="5" pos="5110" userDrawn="1">
          <p15:clr>
            <a:srgbClr val="A4A3A4"/>
          </p15:clr>
        </p15:guide>
        <p15:guide id="6" pos="6970" userDrawn="1">
          <p15:clr>
            <a:srgbClr val="A4A3A4"/>
          </p15:clr>
        </p15:guide>
        <p15:guide id="7" orient="horz" pos="935" userDrawn="1">
          <p15:clr>
            <a:srgbClr val="A4A3A4"/>
          </p15:clr>
        </p15:guide>
        <p15:guide id="8" orient="horz" pos="3385" userDrawn="1">
          <p15:clr>
            <a:srgbClr val="A4A3A4"/>
          </p15:clr>
        </p15:guide>
        <p15:guide id="9" pos="3659" userDrawn="1">
          <p15:clr>
            <a:srgbClr val="A4A3A4"/>
          </p15:clr>
        </p15:guide>
        <p15:guide id="10" pos="4021" userDrawn="1">
          <p15:clr>
            <a:srgbClr val="A4A3A4"/>
          </p15:clr>
        </p15:guide>
        <p15:guide id="11" orient="horz" pos="527"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lansman" initials="jlansman" lastIdx="4" clrIdx="0"/>
  <p:cmAuthor id="1" name="COHEN Michael" initials="CM" lastIdx="5" clrIdx="1"/>
  <p:cmAuthor id="2" name="MULLER Benoit" initials="MB" lastIdx="81" clrIdx="2"/>
  <p:cmAuthor id="3" name="MULLER Benoit" initials="MB [2]" lastIdx="93" clrIdx="3"/>
  <p:cmAuthor id="4" name="sreyarles" initials="sre" lastIdx="4" clrIdx="4"/>
  <p:cmAuthor id="5" name="Christelle Boulin" initials="" lastIdx="14" clrIdx="5"/>
  <p:cmAuthor id="6" name="CHABROUX, Julie (DSSIS)" initials="CJ" lastIdx="19" clrIdx="6"/>
  <p:cmAuthor id="7" name="Margaux Buguet" initials="MB" lastIdx="116" clrIdx="7"/>
  <p:cmAuthor id="8" name="ecreach" initials="ecr" lastIdx="125" clrIdx="8"/>
  <p:cmAuthor id="9" name="Emma Ros" initials="ER" lastIdx="9" clrIdx="9"/>
  <p:cmAuthor id="10" name="Frédéric LAW-DUNE" initials="FL" lastIdx="10" clrIdx="10">
    <p:extLst>
      <p:ext uri="{19B8F6BF-5375-455C-9EA6-DF929625EA0E}">
        <p15:presenceInfo xmlns:p15="http://schemas.microsoft.com/office/powerpoint/2012/main" userId="S-1-5-21-3334185378-18229324-514618537-1646" providerId="AD"/>
      </p:ext>
    </p:extLst>
  </p:cmAuthor>
  <p:cmAuthor id="11" name="bernard tabuteau" initials="bt" lastIdx="17" clrIdx="11">
    <p:extLst>
      <p:ext uri="{19B8F6BF-5375-455C-9EA6-DF929625EA0E}">
        <p15:presenceInfo xmlns:p15="http://schemas.microsoft.com/office/powerpoint/2012/main" userId="8bf98cab2623ba4f" providerId="Windows Live"/>
      </p:ext>
    </p:extLst>
  </p:cmAuthor>
  <p:cmAuthor id="12" name="Microsoft Office User" initials="MOU" lastIdx="7" clrIdx="1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070"/>
    <a:srgbClr val="EA5373"/>
    <a:srgbClr val="6F6F6F"/>
    <a:srgbClr val="2070B5"/>
    <a:srgbClr val="00617D"/>
    <a:srgbClr val="1C3354"/>
    <a:srgbClr val="00A1CE"/>
    <a:srgbClr val="860F47"/>
    <a:srgbClr val="F8B768"/>
    <a:srgbClr val="1F61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CB1358-3A27-46A9-BC11-E5386E75C4A7}" v="81" dt="2022-03-31T12:27:57.91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3792" autoAdjust="0"/>
  </p:normalViewPr>
  <p:slideViewPr>
    <p:cSldViewPr showGuides="1">
      <p:cViewPr varScale="1">
        <p:scale>
          <a:sx n="67" d="100"/>
          <a:sy n="67" d="100"/>
        </p:scale>
        <p:origin x="616" y="44"/>
      </p:cViewPr>
      <p:guideLst>
        <p:guide pos="619"/>
        <p:guide pos="2479"/>
        <p:guide pos="2842"/>
        <p:guide pos="4702"/>
        <p:guide pos="5110"/>
        <p:guide pos="6970"/>
        <p:guide orient="horz" pos="935"/>
        <p:guide orient="horz" pos="3385"/>
        <p:guide pos="3659"/>
        <p:guide pos="4021"/>
        <p:guide orient="horz" pos="52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7" d="100"/>
        <a:sy n="57" d="100"/>
      </p:scale>
      <p:origin x="0" y="0"/>
    </p:cViewPr>
  </p:sorterViewPr>
  <p:notesViewPr>
    <p:cSldViewPr showGuides="1">
      <p:cViewPr varScale="1">
        <p:scale>
          <a:sx n="47" d="100"/>
          <a:sy n="47" d="100"/>
        </p:scale>
        <p:origin x="2792" y="4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ux Buguet" userId="74922053-cbe8-4ba8-8604-fd689a4c4859" providerId="ADAL" clId="{70805F73-7372-44AC-8CD8-F750C6929235}"/>
    <pc:docChg chg="custSel modSld">
      <pc:chgData name="Margaux Buguet" userId="74922053-cbe8-4ba8-8604-fd689a4c4859" providerId="ADAL" clId="{70805F73-7372-44AC-8CD8-F750C6929235}" dt="2022-02-28T12:56:38.880" v="76" actId="478"/>
      <pc:docMkLst>
        <pc:docMk/>
      </pc:docMkLst>
      <pc:sldChg chg="addSp delSp modSp mod">
        <pc:chgData name="Margaux Buguet" userId="74922053-cbe8-4ba8-8604-fd689a4c4859" providerId="ADAL" clId="{70805F73-7372-44AC-8CD8-F750C6929235}" dt="2022-02-28T12:56:38.880" v="76" actId="478"/>
        <pc:sldMkLst>
          <pc:docMk/>
          <pc:sldMk cId="2738676845" sldId="1309"/>
        </pc:sldMkLst>
        <pc:spChg chg="mod">
          <ac:chgData name="Margaux Buguet" userId="74922053-cbe8-4ba8-8604-fd689a4c4859" providerId="ADAL" clId="{70805F73-7372-44AC-8CD8-F750C6929235}" dt="2022-02-28T12:56:04.048" v="22" actId="1076"/>
          <ac:spMkLst>
            <pc:docMk/>
            <pc:sldMk cId="2738676845" sldId="1309"/>
            <ac:spMk id="4" creationId="{97717805-8058-0B45-8CCF-E94D528369BB}"/>
          </ac:spMkLst>
        </pc:spChg>
        <pc:spChg chg="mod">
          <ac:chgData name="Margaux Buguet" userId="74922053-cbe8-4ba8-8604-fd689a4c4859" providerId="ADAL" clId="{70805F73-7372-44AC-8CD8-F750C6929235}" dt="2022-02-28T12:55:55.020" v="21" actId="1076"/>
          <ac:spMkLst>
            <pc:docMk/>
            <pc:sldMk cId="2738676845" sldId="1309"/>
            <ac:spMk id="5" creationId="{5F28AD49-E2EB-A44F-8C79-F76EC14D82FB}"/>
          </ac:spMkLst>
        </pc:spChg>
        <pc:spChg chg="mod">
          <ac:chgData name="Margaux Buguet" userId="74922053-cbe8-4ba8-8604-fd689a4c4859" providerId="ADAL" clId="{70805F73-7372-44AC-8CD8-F750C6929235}" dt="2022-02-28T12:56:13.387" v="23" actId="1076"/>
          <ac:spMkLst>
            <pc:docMk/>
            <pc:sldMk cId="2738676845" sldId="1309"/>
            <ac:spMk id="6" creationId="{549F5036-BE2E-4F49-8B9D-8A750337DB79}"/>
          </ac:spMkLst>
        </pc:spChg>
        <pc:spChg chg="add del mod">
          <ac:chgData name="Margaux Buguet" userId="74922053-cbe8-4ba8-8604-fd689a4c4859" providerId="ADAL" clId="{70805F73-7372-44AC-8CD8-F750C6929235}" dt="2022-02-28T12:56:38.880" v="76" actId="478"/>
          <ac:spMkLst>
            <pc:docMk/>
            <pc:sldMk cId="2738676845" sldId="1309"/>
            <ac:spMk id="9" creationId="{362FDF66-6F38-4014-8F89-3D39E10404D5}"/>
          </ac:spMkLst>
        </pc:spChg>
        <pc:spChg chg="add mod">
          <ac:chgData name="Margaux Buguet" userId="74922053-cbe8-4ba8-8604-fd689a4c4859" providerId="ADAL" clId="{70805F73-7372-44AC-8CD8-F750C6929235}" dt="2022-02-28T12:56:36.978" v="75" actId="14100"/>
          <ac:spMkLst>
            <pc:docMk/>
            <pc:sldMk cId="2738676845" sldId="1309"/>
            <ac:spMk id="10" creationId="{30DB37F5-3FBB-42C7-A68B-0C83A766627A}"/>
          </ac:spMkLst>
        </pc:spChg>
        <pc:spChg chg="add mod">
          <ac:chgData name="Margaux Buguet" userId="74922053-cbe8-4ba8-8604-fd689a4c4859" providerId="ADAL" clId="{70805F73-7372-44AC-8CD8-F750C6929235}" dt="2022-02-28T12:56:21.600" v="27" actId="20577"/>
          <ac:spMkLst>
            <pc:docMk/>
            <pc:sldMk cId="2738676845" sldId="1309"/>
            <ac:spMk id="11" creationId="{53C25E13-CB3F-47F7-A6E8-18BC3A7DD48F}"/>
          </ac:spMkLst>
        </pc:spChg>
        <pc:spChg chg="mod">
          <ac:chgData name="Margaux Buguet" userId="74922053-cbe8-4ba8-8604-fd689a4c4859" providerId="ADAL" clId="{70805F73-7372-44AC-8CD8-F750C6929235}" dt="2022-02-28T12:56:04.048" v="22" actId="1076"/>
          <ac:spMkLst>
            <pc:docMk/>
            <pc:sldMk cId="2738676845" sldId="1309"/>
            <ac:spMk id="14" creationId="{E8C61CF1-8FEC-794F-B9E9-E16EFF062DD1}"/>
          </ac:spMkLst>
        </pc:spChg>
        <pc:spChg chg="mod">
          <ac:chgData name="Margaux Buguet" userId="74922053-cbe8-4ba8-8604-fd689a4c4859" providerId="ADAL" clId="{70805F73-7372-44AC-8CD8-F750C6929235}" dt="2022-02-28T12:55:55.020" v="21" actId="1076"/>
          <ac:spMkLst>
            <pc:docMk/>
            <pc:sldMk cId="2738676845" sldId="1309"/>
            <ac:spMk id="15" creationId="{1E1D2099-B23D-934B-B6F9-91CD016419B1}"/>
          </ac:spMkLst>
        </pc:spChg>
        <pc:spChg chg="mod">
          <ac:chgData name="Margaux Buguet" userId="74922053-cbe8-4ba8-8604-fd689a4c4859" providerId="ADAL" clId="{70805F73-7372-44AC-8CD8-F750C6929235}" dt="2022-02-28T12:56:13.387" v="23" actId="1076"/>
          <ac:spMkLst>
            <pc:docMk/>
            <pc:sldMk cId="2738676845" sldId="1309"/>
            <ac:spMk id="16" creationId="{64C04EF4-DF61-B84F-8370-71E5AED9A4F9}"/>
          </ac:spMkLst>
        </pc:spChg>
      </pc:sldChg>
      <pc:sldChg chg="modSp mod">
        <pc:chgData name="Margaux Buguet" userId="74922053-cbe8-4ba8-8604-fd689a4c4859" providerId="ADAL" clId="{70805F73-7372-44AC-8CD8-F750C6929235}" dt="2022-02-28T12:55:26.118" v="16" actId="20577"/>
        <pc:sldMkLst>
          <pc:docMk/>
          <pc:sldMk cId="3553853252" sldId="4778"/>
        </pc:sldMkLst>
        <pc:spChg chg="mod">
          <ac:chgData name="Margaux Buguet" userId="74922053-cbe8-4ba8-8604-fd689a4c4859" providerId="ADAL" clId="{70805F73-7372-44AC-8CD8-F750C6929235}" dt="2022-02-28T12:55:26.118" v="16" actId="20577"/>
          <ac:spMkLst>
            <pc:docMk/>
            <pc:sldMk cId="3553853252" sldId="4778"/>
            <ac:spMk id="2" creationId="{F0FD54F8-74D9-4C72-8F9D-FBE149217D40}"/>
          </ac:spMkLst>
        </pc:spChg>
      </pc:sldChg>
      <pc:sldChg chg="modSp mod">
        <pc:chgData name="Margaux Buguet" userId="74922053-cbe8-4ba8-8604-fd689a4c4859" providerId="ADAL" clId="{70805F73-7372-44AC-8CD8-F750C6929235}" dt="2022-02-28T12:54:28.626" v="13" actId="20577"/>
        <pc:sldMkLst>
          <pc:docMk/>
          <pc:sldMk cId="10643681" sldId="4800"/>
        </pc:sldMkLst>
        <pc:spChg chg="mod">
          <ac:chgData name="Margaux Buguet" userId="74922053-cbe8-4ba8-8604-fd689a4c4859" providerId="ADAL" clId="{70805F73-7372-44AC-8CD8-F750C6929235}" dt="2022-02-28T12:54:28.626" v="13" actId="20577"/>
          <ac:spMkLst>
            <pc:docMk/>
            <pc:sldMk cId="10643681" sldId="4800"/>
            <ac:spMk id="41" creationId="{00000000-0000-0000-0000-000000000000}"/>
          </ac:spMkLst>
        </pc:spChg>
      </pc:sldChg>
      <pc:sldChg chg="modSp mod">
        <pc:chgData name="Margaux Buguet" userId="74922053-cbe8-4ba8-8604-fd689a4c4859" providerId="ADAL" clId="{70805F73-7372-44AC-8CD8-F750C6929235}" dt="2022-02-28T12:55:12.370" v="15" actId="20577"/>
        <pc:sldMkLst>
          <pc:docMk/>
          <pc:sldMk cId="1065188145" sldId="4824"/>
        </pc:sldMkLst>
        <pc:spChg chg="mod">
          <ac:chgData name="Margaux Buguet" userId="74922053-cbe8-4ba8-8604-fd689a4c4859" providerId="ADAL" clId="{70805F73-7372-44AC-8CD8-F750C6929235}" dt="2022-02-28T12:55:12.370" v="15" actId="20577"/>
          <ac:spMkLst>
            <pc:docMk/>
            <pc:sldMk cId="1065188145" sldId="4824"/>
            <ac:spMk id="2" creationId="{89C9D439-6143-47B2-8A9F-81472833198E}"/>
          </ac:spMkLst>
        </pc:spChg>
      </pc:sldChg>
    </pc:docChg>
  </pc:docChgLst>
  <pc:docChgLst>
    <pc:chgData name="Margaux Buguet" userId="74922053-cbe8-4ba8-8604-fd689a4c4859" providerId="ADAL" clId="{02D6A94C-F459-4574-B068-9F927FFC10C0}"/>
    <pc:docChg chg="modSld">
      <pc:chgData name="Margaux Buguet" userId="74922053-cbe8-4ba8-8604-fd689a4c4859" providerId="ADAL" clId="{02D6A94C-F459-4574-B068-9F927FFC10C0}" dt="2022-01-21T13:11:13.518" v="139" actId="20577"/>
      <pc:docMkLst>
        <pc:docMk/>
      </pc:docMkLst>
      <pc:sldChg chg="modSp mod">
        <pc:chgData name="Margaux Buguet" userId="74922053-cbe8-4ba8-8604-fd689a4c4859" providerId="ADAL" clId="{02D6A94C-F459-4574-B068-9F927FFC10C0}" dt="2022-01-21T13:11:13.518" v="139" actId="20577"/>
        <pc:sldMkLst>
          <pc:docMk/>
          <pc:sldMk cId="3698461572" sldId="4818"/>
        </pc:sldMkLst>
        <pc:spChg chg="mod">
          <ac:chgData name="Margaux Buguet" userId="74922053-cbe8-4ba8-8604-fd689a4c4859" providerId="ADAL" clId="{02D6A94C-F459-4574-B068-9F927FFC10C0}" dt="2022-01-21T13:11:13.518" v="139" actId="20577"/>
          <ac:spMkLst>
            <pc:docMk/>
            <pc:sldMk cId="3698461572" sldId="4818"/>
            <ac:spMk id="37" creationId="{CCF875EB-6834-4B5F-83BB-34296A049BF2}"/>
          </ac:spMkLst>
        </pc:spChg>
      </pc:sldChg>
    </pc:docChg>
  </pc:docChgLst>
  <pc:docChgLst>
    <pc:chgData name="Margaux Buguet" userId="74922053-cbe8-4ba8-8604-fd689a4c4859" providerId="ADAL" clId="{79CB1358-3A27-46A9-BC11-E5386E75C4A7}"/>
    <pc:docChg chg="undo custSel addSld delSld modSld sldOrd">
      <pc:chgData name="Margaux Buguet" userId="74922053-cbe8-4ba8-8604-fd689a4c4859" providerId="ADAL" clId="{79CB1358-3A27-46A9-BC11-E5386E75C4A7}" dt="2022-03-31T14:48:53.296" v="6148" actId="20577"/>
      <pc:docMkLst>
        <pc:docMk/>
      </pc:docMkLst>
      <pc:sldChg chg="modSp mod">
        <pc:chgData name="Margaux Buguet" userId="74922053-cbe8-4ba8-8604-fd689a4c4859" providerId="ADAL" clId="{79CB1358-3A27-46A9-BC11-E5386E75C4A7}" dt="2022-03-28T15:53:41.382" v="9" actId="20577"/>
        <pc:sldMkLst>
          <pc:docMk/>
          <pc:sldMk cId="2396750340" sldId="256"/>
        </pc:sldMkLst>
        <pc:spChg chg="mod">
          <ac:chgData name="Margaux Buguet" userId="74922053-cbe8-4ba8-8604-fd689a4c4859" providerId="ADAL" clId="{79CB1358-3A27-46A9-BC11-E5386E75C4A7}" dt="2022-03-28T15:53:41.382" v="9" actId="20577"/>
          <ac:spMkLst>
            <pc:docMk/>
            <pc:sldMk cId="2396750340" sldId="256"/>
            <ac:spMk id="3" creationId="{BEA4255D-11F9-304E-8C52-F9AAD1D470A3}"/>
          </ac:spMkLst>
        </pc:spChg>
      </pc:sldChg>
      <pc:sldChg chg="addSp modSp del mod">
        <pc:chgData name="Margaux Buguet" userId="74922053-cbe8-4ba8-8604-fd689a4c4859" providerId="ADAL" clId="{79CB1358-3A27-46A9-BC11-E5386E75C4A7}" dt="2022-03-31T09:21:33.392" v="4870" actId="47"/>
        <pc:sldMkLst>
          <pc:docMk/>
          <pc:sldMk cId="984790791" sldId="4794"/>
        </pc:sldMkLst>
        <pc:spChg chg="mod">
          <ac:chgData name="Margaux Buguet" userId="74922053-cbe8-4ba8-8604-fd689a4c4859" providerId="ADAL" clId="{79CB1358-3A27-46A9-BC11-E5386E75C4A7}" dt="2022-03-29T16:30:14.457" v="3689" actId="20577"/>
          <ac:spMkLst>
            <pc:docMk/>
            <pc:sldMk cId="984790791" sldId="4794"/>
            <ac:spMk id="2" creationId="{00000000-0000-0000-0000-000000000000}"/>
          </ac:spMkLst>
        </pc:spChg>
        <pc:spChg chg="add mod">
          <ac:chgData name="Margaux Buguet" userId="74922053-cbe8-4ba8-8604-fd689a4c4859" providerId="ADAL" clId="{79CB1358-3A27-46A9-BC11-E5386E75C4A7}" dt="2022-03-29T16:31:05.620" v="3705" actId="20577"/>
          <ac:spMkLst>
            <pc:docMk/>
            <pc:sldMk cId="984790791" sldId="4794"/>
            <ac:spMk id="4" creationId="{FBA3BBAE-6A79-4E98-A32A-7A8FAB7A0869}"/>
          </ac:spMkLst>
        </pc:spChg>
      </pc:sldChg>
      <pc:sldChg chg="addSp delSp modSp del mod">
        <pc:chgData name="Margaux Buguet" userId="74922053-cbe8-4ba8-8604-fd689a4c4859" providerId="ADAL" clId="{79CB1358-3A27-46A9-BC11-E5386E75C4A7}" dt="2022-03-31T12:15:18.140" v="5677" actId="47"/>
        <pc:sldMkLst>
          <pc:docMk/>
          <pc:sldMk cId="3353005875" sldId="4795"/>
        </pc:sldMkLst>
        <pc:spChg chg="add mod">
          <ac:chgData name="Margaux Buguet" userId="74922053-cbe8-4ba8-8604-fd689a4c4859" providerId="ADAL" clId="{79CB1358-3A27-46A9-BC11-E5386E75C4A7}" dt="2022-03-31T12:01:01.551" v="5070" actId="1076"/>
          <ac:spMkLst>
            <pc:docMk/>
            <pc:sldMk cId="3353005875" sldId="4795"/>
            <ac:spMk id="2" creationId="{CB4CCC8A-01DD-4BA6-9CF0-F94846B5CF88}"/>
          </ac:spMkLst>
        </pc:spChg>
        <pc:spChg chg="mod">
          <ac:chgData name="Margaux Buguet" userId="74922053-cbe8-4ba8-8604-fd689a4c4859" providerId="ADAL" clId="{79CB1358-3A27-46A9-BC11-E5386E75C4A7}" dt="2022-03-31T12:14:34.811" v="5668" actId="21"/>
          <ac:spMkLst>
            <pc:docMk/>
            <pc:sldMk cId="3353005875" sldId="4795"/>
            <ac:spMk id="3" creationId="{00000000-0000-0000-0000-000000000000}"/>
          </ac:spMkLst>
        </pc:spChg>
        <pc:spChg chg="del mod">
          <ac:chgData name="Margaux Buguet" userId="74922053-cbe8-4ba8-8604-fd689a4c4859" providerId="ADAL" clId="{79CB1358-3A27-46A9-BC11-E5386E75C4A7}" dt="2022-03-31T12:08:22.698" v="5397" actId="478"/>
          <ac:spMkLst>
            <pc:docMk/>
            <pc:sldMk cId="3353005875" sldId="4795"/>
            <ac:spMk id="13" creationId="{9FE85BAA-068C-478E-B012-459328644FB8}"/>
          </ac:spMkLst>
        </pc:spChg>
        <pc:spChg chg="del">
          <ac:chgData name="Margaux Buguet" userId="74922053-cbe8-4ba8-8604-fd689a4c4859" providerId="ADAL" clId="{79CB1358-3A27-46A9-BC11-E5386E75C4A7}" dt="2022-03-31T12:14:22.770" v="5663" actId="478"/>
          <ac:spMkLst>
            <pc:docMk/>
            <pc:sldMk cId="3353005875" sldId="4795"/>
            <ac:spMk id="18" creationId="{9AC28D41-ECCA-4018-806F-A71D365D63F8}"/>
          </ac:spMkLst>
        </pc:spChg>
        <pc:spChg chg="mod">
          <ac:chgData name="Margaux Buguet" userId="74922053-cbe8-4ba8-8604-fd689a4c4859" providerId="ADAL" clId="{79CB1358-3A27-46A9-BC11-E5386E75C4A7}" dt="2022-03-31T12:14:49.732" v="5671" actId="21"/>
          <ac:spMkLst>
            <pc:docMk/>
            <pc:sldMk cId="3353005875" sldId="4795"/>
            <ac:spMk id="19" creationId="{0EFDB8A2-04D7-497A-A426-4660C87F9837}"/>
          </ac:spMkLst>
        </pc:spChg>
      </pc:sldChg>
      <pc:sldChg chg="delSp modSp del mod">
        <pc:chgData name="Margaux Buguet" userId="74922053-cbe8-4ba8-8604-fd689a4c4859" providerId="ADAL" clId="{79CB1358-3A27-46A9-BC11-E5386E75C4A7}" dt="2022-03-31T12:18:59.926" v="5749" actId="47"/>
        <pc:sldMkLst>
          <pc:docMk/>
          <pc:sldMk cId="276041306" sldId="4796"/>
        </pc:sldMkLst>
        <pc:spChg chg="mod">
          <ac:chgData name="Margaux Buguet" userId="74922053-cbe8-4ba8-8604-fd689a4c4859" providerId="ADAL" clId="{79CB1358-3A27-46A9-BC11-E5386E75C4A7}" dt="2022-03-31T12:16:59.828" v="5714" actId="21"/>
          <ac:spMkLst>
            <pc:docMk/>
            <pc:sldMk cId="276041306" sldId="4796"/>
            <ac:spMk id="3" creationId="{00000000-0000-0000-0000-000000000000}"/>
          </ac:spMkLst>
        </pc:spChg>
        <pc:spChg chg="del">
          <ac:chgData name="Margaux Buguet" userId="74922053-cbe8-4ba8-8604-fd689a4c4859" providerId="ADAL" clId="{79CB1358-3A27-46A9-BC11-E5386E75C4A7}" dt="2022-03-31T12:16:16.599" v="5705" actId="21"/>
          <ac:spMkLst>
            <pc:docMk/>
            <pc:sldMk cId="276041306" sldId="4796"/>
            <ac:spMk id="12" creationId="{1341EF66-5FE8-4F64-B9AE-67E2FA56FE71}"/>
          </ac:spMkLst>
        </pc:spChg>
        <pc:spChg chg="del">
          <ac:chgData name="Margaux Buguet" userId="74922053-cbe8-4ba8-8604-fd689a4c4859" providerId="ADAL" clId="{79CB1358-3A27-46A9-BC11-E5386E75C4A7}" dt="2022-03-31T12:16:16.599" v="5705" actId="21"/>
          <ac:spMkLst>
            <pc:docMk/>
            <pc:sldMk cId="276041306" sldId="4796"/>
            <ac:spMk id="13" creationId="{C9A09906-0C0A-49E9-89AE-FD6042111C3A}"/>
          </ac:spMkLst>
        </pc:spChg>
        <pc:spChg chg="topLvl">
          <ac:chgData name="Margaux Buguet" userId="74922053-cbe8-4ba8-8604-fd689a4c4859" providerId="ADAL" clId="{79CB1358-3A27-46A9-BC11-E5386E75C4A7}" dt="2022-03-31T12:16:45.557" v="5711" actId="478"/>
          <ac:spMkLst>
            <pc:docMk/>
            <pc:sldMk cId="276041306" sldId="4796"/>
            <ac:spMk id="87" creationId="{5F7DF2FE-7DB5-47C7-BD99-97E0AAE5384E}"/>
          </ac:spMkLst>
        </pc:spChg>
        <pc:spChg chg="del mod topLvl">
          <ac:chgData name="Margaux Buguet" userId="74922053-cbe8-4ba8-8604-fd689a4c4859" providerId="ADAL" clId="{79CB1358-3A27-46A9-BC11-E5386E75C4A7}" dt="2022-03-31T12:16:45.557" v="5711" actId="478"/>
          <ac:spMkLst>
            <pc:docMk/>
            <pc:sldMk cId="276041306" sldId="4796"/>
            <ac:spMk id="88" creationId="{00000000-0000-0000-0000-000000000000}"/>
          </ac:spMkLst>
        </pc:spChg>
        <pc:spChg chg="del">
          <ac:chgData name="Margaux Buguet" userId="74922053-cbe8-4ba8-8604-fd689a4c4859" providerId="ADAL" clId="{79CB1358-3A27-46A9-BC11-E5386E75C4A7}" dt="2022-03-31T12:16:45.557" v="5711" actId="478"/>
          <ac:spMkLst>
            <pc:docMk/>
            <pc:sldMk cId="276041306" sldId="4796"/>
            <ac:spMk id="89" creationId="{00000000-0000-0000-0000-000000000000}"/>
          </ac:spMkLst>
        </pc:spChg>
        <pc:grpChg chg="del">
          <ac:chgData name="Margaux Buguet" userId="74922053-cbe8-4ba8-8604-fd689a4c4859" providerId="ADAL" clId="{79CB1358-3A27-46A9-BC11-E5386E75C4A7}" dt="2022-03-31T12:16:45.557" v="5711" actId="478"/>
          <ac:grpSpMkLst>
            <pc:docMk/>
            <pc:sldMk cId="276041306" sldId="4796"/>
            <ac:grpSpMk id="86" creationId="{00000000-0000-0000-0000-000000000000}"/>
          </ac:grpSpMkLst>
        </pc:grpChg>
        <pc:picChg chg="del">
          <ac:chgData name="Margaux Buguet" userId="74922053-cbe8-4ba8-8604-fd689a4c4859" providerId="ADAL" clId="{79CB1358-3A27-46A9-BC11-E5386E75C4A7}" dt="2022-03-31T12:16:16.599" v="5705" actId="21"/>
          <ac:picMkLst>
            <pc:docMk/>
            <pc:sldMk cId="276041306" sldId="4796"/>
            <ac:picMk id="17" creationId="{AC167BFD-958A-4E5D-9910-8BB7F8B2D6F1}"/>
          </ac:picMkLst>
        </pc:picChg>
      </pc:sldChg>
      <pc:sldChg chg="modSp del mod">
        <pc:chgData name="Margaux Buguet" userId="74922053-cbe8-4ba8-8604-fd689a4c4859" providerId="ADAL" clId="{79CB1358-3A27-46A9-BC11-E5386E75C4A7}" dt="2022-03-31T12:23:15.021" v="5803" actId="47"/>
        <pc:sldMkLst>
          <pc:docMk/>
          <pc:sldMk cId="3829119536" sldId="4797"/>
        </pc:sldMkLst>
        <pc:spChg chg="mod">
          <ac:chgData name="Margaux Buguet" userId="74922053-cbe8-4ba8-8604-fd689a4c4859" providerId="ADAL" clId="{79CB1358-3A27-46A9-BC11-E5386E75C4A7}" dt="2022-03-31T12:20:22.102" v="5779" actId="21"/>
          <ac:spMkLst>
            <pc:docMk/>
            <pc:sldMk cId="3829119536" sldId="4797"/>
            <ac:spMk id="10" creationId="{00000000-0000-0000-0000-000000000000}"/>
          </ac:spMkLst>
        </pc:spChg>
        <pc:spChg chg="mod">
          <ac:chgData name="Margaux Buguet" userId="74922053-cbe8-4ba8-8604-fd689a4c4859" providerId="ADAL" clId="{79CB1358-3A27-46A9-BC11-E5386E75C4A7}" dt="2022-03-31T12:20:40.213" v="5783" actId="21"/>
          <ac:spMkLst>
            <pc:docMk/>
            <pc:sldMk cId="3829119536" sldId="4797"/>
            <ac:spMk id="16" creationId="{2E17BA9A-DBE5-4E64-9274-A57A1460A07D}"/>
          </ac:spMkLst>
        </pc:spChg>
      </pc:sldChg>
      <pc:sldChg chg="modSp mod">
        <pc:chgData name="Margaux Buguet" userId="74922053-cbe8-4ba8-8604-fd689a4c4859" providerId="ADAL" clId="{79CB1358-3A27-46A9-BC11-E5386E75C4A7}" dt="2022-03-31T12:24:06.200" v="5823" actId="20577"/>
        <pc:sldMkLst>
          <pc:docMk/>
          <pc:sldMk cId="369283514" sldId="4798"/>
        </pc:sldMkLst>
        <pc:spChg chg="mod">
          <ac:chgData name="Margaux Buguet" userId="74922053-cbe8-4ba8-8604-fd689a4c4859" providerId="ADAL" clId="{79CB1358-3A27-46A9-BC11-E5386E75C4A7}" dt="2022-03-31T12:23:24.465" v="5805" actId="27636"/>
          <ac:spMkLst>
            <pc:docMk/>
            <pc:sldMk cId="369283514" sldId="4798"/>
            <ac:spMk id="10" creationId="{00000000-0000-0000-0000-000000000000}"/>
          </ac:spMkLst>
        </pc:spChg>
        <pc:spChg chg="mod">
          <ac:chgData name="Margaux Buguet" userId="74922053-cbe8-4ba8-8604-fd689a4c4859" providerId="ADAL" clId="{79CB1358-3A27-46A9-BC11-E5386E75C4A7}" dt="2022-03-31T12:24:06.200" v="5823" actId="20577"/>
          <ac:spMkLst>
            <pc:docMk/>
            <pc:sldMk cId="369283514" sldId="4798"/>
            <ac:spMk id="78" creationId="{BF3B5405-B980-514F-8E68-FF2D31508A60}"/>
          </ac:spMkLst>
        </pc:spChg>
      </pc:sldChg>
      <pc:sldChg chg="addSp modSp mod">
        <pc:chgData name="Margaux Buguet" userId="74922053-cbe8-4ba8-8604-fd689a4c4859" providerId="ADAL" clId="{79CB1358-3A27-46A9-BC11-E5386E75C4A7}" dt="2022-03-29T16:25:39.719" v="3545" actId="20577"/>
        <pc:sldMkLst>
          <pc:docMk/>
          <pc:sldMk cId="10643681" sldId="4800"/>
        </pc:sldMkLst>
        <pc:spChg chg="mod">
          <ac:chgData name="Margaux Buguet" userId="74922053-cbe8-4ba8-8604-fd689a4c4859" providerId="ADAL" clId="{79CB1358-3A27-46A9-BC11-E5386E75C4A7}" dt="2022-03-29T16:21:20.916" v="3410" actId="1035"/>
          <ac:spMkLst>
            <pc:docMk/>
            <pc:sldMk cId="10643681" sldId="4800"/>
            <ac:spMk id="6" creationId="{00000000-0000-0000-0000-000000000000}"/>
          </ac:spMkLst>
        </pc:spChg>
        <pc:spChg chg="mod">
          <ac:chgData name="Margaux Buguet" userId="74922053-cbe8-4ba8-8604-fd689a4c4859" providerId="ADAL" clId="{79CB1358-3A27-46A9-BC11-E5386E75C4A7}" dt="2022-03-29T16:22:47.253" v="3422" actId="14100"/>
          <ac:spMkLst>
            <pc:docMk/>
            <pc:sldMk cId="10643681" sldId="4800"/>
            <ac:spMk id="7" creationId="{00000000-0000-0000-0000-000000000000}"/>
          </ac:spMkLst>
        </pc:spChg>
        <pc:spChg chg="mod">
          <ac:chgData name="Margaux Buguet" userId="74922053-cbe8-4ba8-8604-fd689a4c4859" providerId="ADAL" clId="{79CB1358-3A27-46A9-BC11-E5386E75C4A7}" dt="2022-03-29T16:20:20.114" v="3399" actId="14100"/>
          <ac:spMkLst>
            <pc:docMk/>
            <pc:sldMk cId="10643681" sldId="4800"/>
            <ac:spMk id="11" creationId="{00000000-0000-0000-0000-000000000000}"/>
          </ac:spMkLst>
        </pc:spChg>
        <pc:spChg chg="mod">
          <ac:chgData name="Margaux Buguet" userId="74922053-cbe8-4ba8-8604-fd689a4c4859" providerId="ADAL" clId="{79CB1358-3A27-46A9-BC11-E5386E75C4A7}" dt="2022-03-29T16:20:12.821" v="3398" actId="20577"/>
          <ac:spMkLst>
            <pc:docMk/>
            <pc:sldMk cId="10643681" sldId="4800"/>
            <ac:spMk id="40" creationId="{00000000-0000-0000-0000-000000000000}"/>
          </ac:spMkLst>
        </pc:spChg>
        <pc:spChg chg="mod">
          <ac:chgData name="Margaux Buguet" userId="74922053-cbe8-4ba8-8604-fd689a4c4859" providerId="ADAL" clId="{79CB1358-3A27-46A9-BC11-E5386E75C4A7}" dt="2022-03-29T16:25:39.719" v="3545" actId="20577"/>
          <ac:spMkLst>
            <pc:docMk/>
            <pc:sldMk cId="10643681" sldId="4800"/>
            <ac:spMk id="41" creationId="{00000000-0000-0000-0000-000000000000}"/>
          </ac:spMkLst>
        </pc:spChg>
        <pc:spChg chg="mod ord">
          <ac:chgData name="Margaux Buguet" userId="74922053-cbe8-4ba8-8604-fd689a4c4859" providerId="ADAL" clId="{79CB1358-3A27-46A9-BC11-E5386E75C4A7}" dt="2022-03-29T16:21:05.878" v="3407" actId="1076"/>
          <ac:spMkLst>
            <pc:docMk/>
            <pc:sldMk cId="10643681" sldId="4800"/>
            <ac:spMk id="42" creationId="{00000000-0000-0000-0000-000000000000}"/>
          </ac:spMkLst>
        </pc:spChg>
        <pc:spChg chg="add mod">
          <ac:chgData name="Margaux Buguet" userId="74922053-cbe8-4ba8-8604-fd689a4c4859" providerId="ADAL" clId="{79CB1358-3A27-46A9-BC11-E5386E75C4A7}" dt="2022-03-28T16:27:52.560" v="2962" actId="20577"/>
          <ac:spMkLst>
            <pc:docMk/>
            <pc:sldMk cId="10643681" sldId="4800"/>
            <ac:spMk id="52" creationId="{8A108FD6-1190-4E1C-B092-DE7B530A2DDB}"/>
          </ac:spMkLst>
        </pc:spChg>
      </pc:sldChg>
      <pc:sldChg chg="addSp delSp modSp mod">
        <pc:chgData name="Margaux Buguet" userId="74922053-cbe8-4ba8-8604-fd689a4c4859" providerId="ADAL" clId="{79CB1358-3A27-46A9-BC11-E5386E75C4A7}" dt="2022-03-29T15:52:33.447" v="3241" actId="207"/>
        <pc:sldMkLst>
          <pc:docMk/>
          <pc:sldMk cId="708374760" sldId="4804"/>
        </pc:sldMkLst>
        <pc:spChg chg="add del mod">
          <ac:chgData name="Margaux Buguet" userId="74922053-cbe8-4ba8-8604-fd689a4c4859" providerId="ADAL" clId="{79CB1358-3A27-46A9-BC11-E5386E75C4A7}" dt="2022-03-29T15:51:23.203" v="3231" actId="478"/>
          <ac:spMkLst>
            <pc:docMk/>
            <pc:sldMk cId="708374760" sldId="4804"/>
            <ac:spMk id="2" creationId="{44D8AFB4-C42A-4AC0-906F-EBF64282628D}"/>
          </ac:spMkLst>
        </pc:spChg>
        <pc:spChg chg="mod">
          <ac:chgData name="Margaux Buguet" userId="74922053-cbe8-4ba8-8604-fd689a4c4859" providerId="ADAL" clId="{79CB1358-3A27-46A9-BC11-E5386E75C4A7}" dt="2022-03-28T16:21:43.264" v="2257" actId="20577"/>
          <ac:spMkLst>
            <pc:docMk/>
            <pc:sldMk cId="708374760" sldId="4804"/>
            <ac:spMk id="11" creationId="{0514AF72-3DB9-4CD5-830E-4F538540E041}"/>
          </ac:spMkLst>
        </pc:spChg>
        <pc:spChg chg="mod">
          <ac:chgData name="Margaux Buguet" userId="74922053-cbe8-4ba8-8604-fd689a4c4859" providerId="ADAL" clId="{79CB1358-3A27-46A9-BC11-E5386E75C4A7}" dt="2022-03-28T16:16:19.348" v="1566" actId="1036"/>
          <ac:spMkLst>
            <pc:docMk/>
            <pc:sldMk cId="708374760" sldId="4804"/>
            <ac:spMk id="14" creationId="{34DA5F5C-88D7-49D4-9871-669DDA9AFD85}"/>
          </ac:spMkLst>
        </pc:spChg>
        <pc:spChg chg="mod">
          <ac:chgData name="Margaux Buguet" userId="74922053-cbe8-4ba8-8604-fd689a4c4859" providerId="ADAL" clId="{79CB1358-3A27-46A9-BC11-E5386E75C4A7}" dt="2022-03-28T16:16:19.348" v="1566" actId="1036"/>
          <ac:spMkLst>
            <pc:docMk/>
            <pc:sldMk cId="708374760" sldId="4804"/>
            <ac:spMk id="15" creationId="{E2280905-273A-49B7-AA7C-9CC5D14C6574}"/>
          </ac:spMkLst>
        </pc:spChg>
        <pc:spChg chg="mod">
          <ac:chgData name="Margaux Buguet" userId="74922053-cbe8-4ba8-8604-fd689a4c4859" providerId="ADAL" clId="{79CB1358-3A27-46A9-BC11-E5386E75C4A7}" dt="2022-03-28T16:16:19.348" v="1566" actId="1036"/>
          <ac:spMkLst>
            <pc:docMk/>
            <pc:sldMk cId="708374760" sldId="4804"/>
            <ac:spMk id="16" creationId="{CD719918-C659-4C5C-96E4-6922A1E26CFA}"/>
          </ac:spMkLst>
        </pc:spChg>
        <pc:spChg chg="mod">
          <ac:chgData name="Margaux Buguet" userId="74922053-cbe8-4ba8-8604-fd689a4c4859" providerId="ADAL" clId="{79CB1358-3A27-46A9-BC11-E5386E75C4A7}" dt="2022-03-28T16:16:41.243" v="1569" actId="1076"/>
          <ac:spMkLst>
            <pc:docMk/>
            <pc:sldMk cId="708374760" sldId="4804"/>
            <ac:spMk id="19" creationId="{834DC53E-B9CE-42B8-8D1F-8BB7F0E715DC}"/>
          </ac:spMkLst>
        </pc:spChg>
        <pc:spChg chg="mod">
          <ac:chgData name="Margaux Buguet" userId="74922053-cbe8-4ba8-8604-fd689a4c4859" providerId="ADAL" clId="{79CB1358-3A27-46A9-BC11-E5386E75C4A7}" dt="2022-03-28T16:16:15.229" v="1558" actId="1076"/>
          <ac:spMkLst>
            <pc:docMk/>
            <pc:sldMk cId="708374760" sldId="4804"/>
            <ac:spMk id="20" creationId="{BF3B5405-B980-514F-8E68-FF2D31508A60}"/>
          </ac:spMkLst>
        </pc:spChg>
        <pc:spChg chg="mod">
          <ac:chgData name="Margaux Buguet" userId="74922053-cbe8-4ba8-8604-fd689a4c4859" providerId="ADAL" clId="{79CB1358-3A27-46A9-BC11-E5386E75C4A7}" dt="2022-03-28T16:16:41.243" v="1569" actId="1076"/>
          <ac:spMkLst>
            <pc:docMk/>
            <pc:sldMk cId="708374760" sldId="4804"/>
            <ac:spMk id="22" creationId="{4EB02AD7-6BC0-4363-A496-29A3E9B8E3E4}"/>
          </ac:spMkLst>
        </pc:spChg>
        <pc:spChg chg="mod">
          <ac:chgData name="Margaux Buguet" userId="74922053-cbe8-4ba8-8604-fd689a4c4859" providerId="ADAL" clId="{79CB1358-3A27-46A9-BC11-E5386E75C4A7}" dt="2022-03-29T15:52:33.447" v="3241" actId="207"/>
          <ac:spMkLst>
            <pc:docMk/>
            <pc:sldMk cId="708374760" sldId="4804"/>
            <ac:spMk id="24" creationId="{75B7F123-CBEB-4900-A5D8-B46274B5EB8E}"/>
          </ac:spMkLst>
        </pc:spChg>
        <pc:spChg chg="mod">
          <ac:chgData name="Margaux Buguet" userId="74922053-cbe8-4ba8-8604-fd689a4c4859" providerId="ADAL" clId="{79CB1358-3A27-46A9-BC11-E5386E75C4A7}" dt="2022-03-28T16:16:41.243" v="1569" actId="1076"/>
          <ac:spMkLst>
            <pc:docMk/>
            <pc:sldMk cId="708374760" sldId="4804"/>
            <ac:spMk id="26" creationId="{6630B2FE-044D-4854-9F42-E411C80485A5}"/>
          </ac:spMkLst>
        </pc:spChg>
        <pc:spChg chg="mod">
          <ac:chgData name="Margaux Buguet" userId="74922053-cbe8-4ba8-8604-fd689a4c4859" providerId="ADAL" clId="{79CB1358-3A27-46A9-BC11-E5386E75C4A7}" dt="2022-03-28T16:16:41.243" v="1569" actId="1076"/>
          <ac:spMkLst>
            <pc:docMk/>
            <pc:sldMk cId="708374760" sldId="4804"/>
            <ac:spMk id="27" creationId="{63AF9534-2CEC-4041-9099-9E69C0A42476}"/>
          </ac:spMkLst>
        </pc:spChg>
        <pc:spChg chg="mod">
          <ac:chgData name="Margaux Buguet" userId="74922053-cbe8-4ba8-8604-fd689a4c4859" providerId="ADAL" clId="{79CB1358-3A27-46A9-BC11-E5386E75C4A7}" dt="2022-03-28T16:16:41.243" v="1569" actId="1076"/>
          <ac:spMkLst>
            <pc:docMk/>
            <pc:sldMk cId="708374760" sldId="4804"/>
            <ac:spMk id="28" creationId="{442D7890-28DB-4F71-BA4E-C58B0176AE7F}"/>
          </ac:spMkLst>
        </pc:spChg>
        <pc:spChg chg="mod">
          <ac:chgData name="Margaux Buguet" userId="74922053-cbe8-4ba8-8604-fd689a4c4859" providerId="ADAL" clId="{79CB1358-3A27-46A9-BC11-E5386E75C4A7}" dt="2022-03-28T16:16:41.243" v="1569" actId="1076"/>
          <ac:spMkLst>
            <pc:docMk/>
            <pc:sldMk cId="708374760" sldId="4804"/>
            <ac:spMk id="29" creationId="{FCA26A1D-CE77-43CA-917F-CDD031F8D812}"/>
          </ac:spMkLst>
        </pc:spChg>
        <pc:spChg chg="mod">
          <ac:chgData name="Margaux Buguet" userId="74922053-cbe8-4ba8-8604-fd689a4c4859" providerId="ADAL" clId="{79CB1358-3A27-46A9-BC11-E5386E75C4A7}" dt="2022-03-28T16:16:41.243" v="1569" actId="1076"/>
          <ac:spMkLst>
            <pc:docMk/>
            <pc:sldMk cId="708374760" sldId="4804"/>
            <ac:spMk id="30" creationId="{997EAC17-A54F-4DA5-AA52-72CE35F373DC}"/>
          </ac:spMkLst>
        </pc:spChg>
        <pc:spChg chg="mod">
          <ac:chgData name="Margaux Buguet" userId="74922053-cbe8-4ba8-8604-fd689a4c4859" providerId="ADAL" clId="{79CB1358-3A27-46A9-BC11-E5386E75C4A7}" dt="2022-03-28T16:16:41.243" v="1569" actId="1076"/>
          <ac:spMkLst>
            <pc:docMk/>
            <pc:sldMk cId="708374760" sldId="4804"/>
            <ac:spMk id="31" creationId="{2FE48580-B58A-4153-9262-9AE4ABE76256}"/>
          </ac:spMkLst>
        </pc:spChg>
        <pc:spChg chg="mod">
          <ac:chgData name="Margaux Buguet" userId="74922053-cbe8-4ba8-8604-fd689a4c4859" providerId="ADAL" clId="{79CB1358-3A27-46A9-BC11-E5386E75C4A7}" dt="2022-03-28T16:16:41.243" v="1569" actId="1076"/>
          <ac:spMkLst>
            <pc:docMk/>
            <pc:sldMk cId="708374760" sldId="4804"/>
            <ac:spMk id="32" creationId="{F20A9407-0FC5-4CDE-B666-280CF7657C49}"/>
          </ac:spMkLst>
        </pc:spChg>
        <pc:spChg chg="mod">
          <ac:chgData name="Margaux Buguet" userId="74922053-cbe8-4ba8-8604-fd689a4c4859" providerId="ADAL" clId="{79CB1358-3A27-46A9-BC11-E5386E75C4A7}" dt="2022-03-28T16:16:19.348" v="1566" actId="1036"/>
          <ac:spMkLst>
            <pc:docMk/>
            <pc:sldMk cId="708374760" sldId="4804"/>
            <ac:spMk id="34" creationId="{0A9824E1-326E-4F3C-A1C3-62E8BCA21B3A}"/>
          </ac:spMkLst>
        </pc:spChg>
        <pc:spChg chg="mod">
          <ac:chgData name="Margaux Buguet" userId="74922053-cbe8-4ba8-8604-fd689a4c4859" providerId="ADAL" clId="{79CB1358-3A27-46A9-BC11-E5386E75C4A7}" dt="2022-03-28T16:16:19.348" v="1566" actId="1036"/>
          <ac:spMkLst>
            <pc:docMk/>
            <pc:sldMk cId="708374760" sldId="4804"/>
            <ac:spMk id="35" creationId="{E0D2178A-387F-4B98-AE44-B4DAB049DAF6}"/>
          </ac:spMkLst>
        </pc:spChg>
        <pc:spChg chg="mod">
          <ac:chgData name="Margaux Buguet" userId="74922053-cbe8-4ba8-8604-fd689a4c4859" providerId="ADAL" clId="{79CB1358-3A27-46A9-BC11-E5386E75C4A7}" dt="2022-03-28T16:16:19.348" v="1566" actId="1036"/>
          <ac:spMkLst>
            <pc:docMk/>
            <pc:sldMk cId="708374760" sldId="4804"/>
            <ac:spMk id="36" creationId="{779C0A1B-90E0-413A-B5E0-1DFDD7E76172}"/>
          </ac:spMkLst>
        </pc:spChg>
        <pc:grpChg chg="mod">
          <ac:chgData name="Margaux Buguet" userId="74922053-cbe8-4ba8-8604-fd689a4c4859" providerId="ADAL" clId="{79CB1358-3A27-46A9-BC11-E5386E75C4A7}" dt="2022-03-28T16:16:41.243" v="1569" actId="1076"/>
          <ac:grpSpMkLst>
            <pc:docMk/>
            <pc:sldMk cId="708374760" sldId="4804"/>
            <ac:grpSpMk id="18" creationId="{9684BDEC-E7FD-4279-AC90-14DC8086A227}"/>
          </ac:grpSpMkLst>
        </pc:grpChg>
        <pc:grpChg chg="mod">
          <ac:chgData name="Margaux Buguet" userId="74922053-cbe8-4ba8-8604-fd689a4c4859" providerId="ADAL" clId="{79CB1358-3A27-46A9-BC11-E5386E75C4A7}" dt="2022-03-28T16:16:41.243" v="1569" actId="1076"/>
          <ac:grpSpMkLst>
            <pc:docMk/>
            <pc:sldMk cId="708374760" sldId="4804"/>
            <ac:grpSpMk id="21" creationId="{2EE1C054-FADA-4769-BB95-270ADEEF1CF6}"/>
          </ac:grpSpMkLst>
        </pc:grpChg>
        <pc:picChg chg="mod">
          <ac:chgData name="Margaux Buguet" userId="74922053-cbe8-4ba8-8604-fd689a4c4859" providerId="ADAL" clId="{79CB1358-3A27-46A9-BC11-E5386E75C4A7}" dt="2022-03-28T16:25:59.086" v="2846" actId="1076"/>
          <ac:picMkLst>
            <pc:docMk/>
            <pc:sldMk cId="708374760" sldId="4804"/>
            <ac:picMk id="13" creationId="{0E8C3B49-9D24-4E36-B6D2-440770489249}"/>
          </ac:picMkLst>
        </pc:picChg>
        <pc:picChg chg="mod">
          <ac:chgData name="Margaux Buguet" userId="74922053-cbe8-4ba8-8604-fd689a4c4859" providerId="ADAL" clId="{79CB1358-3A27-46A9-BC11-E5386E75C4A7}" dt="2022-03-28T16:16:19.348" v="1566" actId="1036"/>
          <ac:picMkLst>
            <pc:docMk/>
            <pc:sldMk cId="708374760" sldId="4804"/>
            <ac:picMk id="17" creationId="{657F0667-82DF-4131-BBC6-FE7ABDC525AC}"/>
          </ac:picMkLst>
        </pc:picChg>
        <pc:picChg chg="mod">
          <ac:chgData name="Margaux Buguet" userId="74922053-cbe8-4ba8-8604-fd689a4c4859" providerId="ADAL" clId="{79CB1358-3A27-46A9-BC11-E5386E75C4A7}" dt="2022-03-28T16:16:41.243" v="1569" actId="1076"/>
          <ac:picMkLst>
            <pc:docMk/>
            <pc:sldMk cId="708374760" sldId="4804"/>
            <ac:picMk id="33" creationId="{FB610898-62D3-4ACB-9CE0-8116DCF9C2C0}"/>
          </ac:picMkLst>
        </pc:picChg>
      </pc:sldChg>
      <pc:sldChg chg="modSp mod">
        <pc:chgData name="Margaux Buguet" userId="74922053-cbe8-4ba8-8604-fd689a4c4859" providerId="ADAL" clId="{79CB1358-3A27-46A9-BC11-E5386E75C4A7}" dt="2022-03-31T09:26:52.894" v="5057" actId="1037"/>
        <pc:sldMkLst>
          <pc:docMk/>
          <pc:sldMk cId="2565129451" sldId="4817"/>
        </pc:sldMkLst>
        <pc:spChg chg="mod">
          <ac:chgData name="Margaux Buguet" userId="74922053-cbe8-4ba8-8604-fd689a4c4859" providerId="ADAL" clId="{79CB1358-3A27-46A9-BC11-E5386E75C4A7}" dt="2022-03-31T09:26:40.637" v="5054" actId="14100"/>
          <ac:spMkLst>
            <pc:docMk/>
            <pc:sldMk cId="2565129451" sldId="4817"/>
            <ac:spMk id="10" creationId="{00000000-0000-0000-0000-000000000000}"/>
          </ac:spMkLst>
        </pc:spChg>
        <pc:spChg chg="mod">
          <ac:chgData name="Margaux Buguet" userId="74922053-cbe8-4ba8-8604-fd689a4c4859" providerId="ADAL" clId="{79CB1358-3A27-46A9-BC11-E5386E75C4A7}" dt="2022-03-31T09:26:27.915" v="5050" actId="14100"/>
          <ac:spMkLst>
            <pc:docMk/>
            <pc:sldMk cId="2565129451" sldId="4817"/>
            <ac:spMk id="14" creationId="{00000000-0000-0000-0000-000000000000}"/>
          </ac:spMkLst>
        </pc:spChg>
        <pc:spChg chg="mod">
          <ac:chgData name="Margaux Buguet" userId="74922053-cbe8-4ba8-8604-fd689a4c4859" providerId="ADAL" clId="{79CB1358-3A27-46A9-BC11-E5386E75C4A7}" dt="2022-03-31T09:26:52.894" v="5057" actId="1037"/>
          <ac:spMkLst>
            <pc:docMk/>
            <pc:sldMk cId="2565129451" sldId="4817"/>
            <ac:spMk id="18" creationId="{00000000-0000-0000-0000-000000000000}"/>
          </ac:spMkLst>
        </pc:spChg>
        <pc:spChg chg="mod">
          <ac:chgData name="Margaux Buguet" userId="74922053-cbe8-4ba8-8604-fd689a4c4859" providerId="ADAL" clId="{79CB1358-3A27-46A9-BC11-E5386E75C4A7}" dt="2022-03-31T09:26:52.894" v="5057" actId="1037"/>
          <ac:spMkLst>
            <pc:docMk/>
            <pc:sldMk cId="2565129451" sldId="4817"/>
            <ac:spMk id="21" creationId="{00000000-0000-0000-0000-000000000000}"/>
          </ac:spMkLst>
        </pc:spChg>
        <pc:spChg chg="mod">
          <ac:chgData name="Margaux Buguet" userId="74922053-cbe8-4ba8-8604-fd689a4c4859" providerId="ADAL" clId="{79CB1358-3A27-46A9-BC11-E5386E75C4A7}" dt="2022-03-31T09:26:52.894" v="5057" actId="1037"/>
          <ac:spMkLst>
            <pc:docMk/>
            <pc:sldMk cId="2565129451" sldId="4817"/>
            <ac:spMk id="22" creationId="{00000000-0000-0000-0000-000000000000}"/>
          </ac:spMkLst>
        </pc:spChg>
        <pc:spChg chg="mod">
          <ac:chgData name="Margaux Buguet" userId="74922053-cbe8-4ba8-8604-fd689a4c4859" providerId="ADAL" clId="{79CB1358-3A27-46A9-BC11-E5386E75C4A7}" dt="2022-03-31T09:26:52.894" v="5057" actId="1037"/>
          <ac:spMkLst>
            <pc:docMk/>
            <pc:sldMk cId="2565129451" sldId="4817"/>
            <ac:spMk id="26" creationId="{00000000-0000-0000-0000-000000000000}"/>
          </ac:spMkLst>
        </pc:spChg>
        <pc:spChg chg="mod">
          <ac:chgData name="Margaux Buguet" userId="74922053-cbe8-4ba8-8604-fd689a4c4859" providerId="ADAL" clId="{79CB1358-3A27-46A9-BC11-E5386E75C4A7}" dt="2022-03-31T09:26:52.894" v="5057" actId="1037"/>
          <ac:spMkLst>
            <pc:docMk/>
            <pc:sldMk cId="2565129451" sldId="4817"/>
            <ac:spMk id="27" creationId="{00000000-0000-0000-0000-000000000000}"/>
          </ac:spMkLst>
        </pc:spChg>
        <pc:spChg chg="mod">
          <ac:chgData name="Margaux Buguet" userId="74922053-cbe8-4ba8-8604-fd689a4c4859" providerId="ADAL" clId="{79CB1358-3A27-46A9-BC11-E5386E75C4A7}" dt="2022-03-31T09:26:52.894" v="5057" actId="1037"/>
          <ac:spMkLst>
            <pc:docMk/>
            <pc:sldMk cId="2565129451" sldId="4817"/>
            <ac:spMk id="28" creationId="{00000000-0000-0000-0000-000000000000}"/>
          </ac:spMkLst>
        </pc:spChg>
        <pc:spChg chg="mod">
          <ac:chgData name="Margaux Buguet" userId="74922053-cbe8-4ba8-8604-fd689a4c4859" providerId="ADAL" clId="{79CB1358-3A27-46A9-BC11-E5386E75C4A7}" dt="2022-03-31T09:26:52.894" v="5057" actId="1037"/>
          <ac:spMkLst>
            <pc:docMk/>
            <pc:sldMk cId="2565129451" sldId="4817"/>
            <ac:spMk id="29" creationId="{00000000-0000-0000-0000-000000000000}"/>
          </ac:spMkLst>
        </pc:spChg>
        <pc:spChg chg="mod">
          <ac:chgData name="Margaux Buguet" userId="74922053-cbe8-4ba8-8604-fd689a4c4859" providerId="ADAL" clId="{79CB1358-3A27-46A9-BC11-E5386E75C4A7}" dt="2022-03-31T09:26:52.894" v="5057" actId="1037"/>
          <ac:spMkLst>
            <pc:docMk/>
            <pc:sldMk cId="2565129451" sldId="4817"/>
            <ac:spMk id="30" creationId="{00000000-0000-0000-0000-000000000000}"/>
          </ac:spMkLst>
        </pc:spChg>
        <pc:spChg chg="mod">
          <ac:chgData name="Margaux Buguet" userId="74922053-cbe8-4ba8-8604-fd689a4c4859" providerId="ADAL" clId="{79CB1358-3A27-46A9-BC11-E5386E75C4A7}" dt="2022-03-28T16:28:00.501" v="2963" actId="20577"/>
          <ac:spMkLst>
            <pc:docMk/>
            <pc:sldMk cId="2565129451" sldId="4817"/>
            <ac:spMk id="31" creationId="{E00E3FA6-B926-4343-AA31-CC7E0ADB05ED}"/>
          </ac:spMkLst>
        </pc:spChg>
        <pc:spChg chg="mod">
          <ac:chgData name="Margaux Buguet" userId="74922053-cbe8-4ba8-8604-fd689a4c4859" providerId="ADAL" clId="{79CB1358-3A27-46A9-BC11-E5386E75C4A7}" dt="2022-03-31T09:26:23.870" v="5049" actId="14100"/>
          <ac:spMkLst>
            <pc:docMk/>
            <pc:sldMk cId="2565129451" sldId="4817"/>
            <ac:spMk id="33" creationId="{00000000-0000-0000-0000-000000000000}"/>
          </ac:spMkLst>
        </pc:spChg>
        <pc:spChg chg="mod">
          <ac:chgData name="Margaux Buguet" userId="74922053-cbe8-4ba8-8604-fd689a4c4859" providerId="ADAL" clId="{79CB1358-3A27-46A9-BC11-E5386E75C4A7}" dt="2022-03-31T09:26:49.929" v="5055" actId="1076"/>
          <ac:spMkLst>
            <pc:docMk/>
            <pc:sldMk cId="2565129451" sldId="4817"/>
            <ac:spMk id="35" creationId="{00000000-0000-0000-0000-000000000000}"/>
          </ac:spMkLst>
        </pc:spChg>
        <pc:spChg chg="mod">
          <ac:chgData name="Margaux Buguet" userId="74922053-cbe8-4ba8-8604-fd689a4c4859" providerId="ADAL" clId="{79CB1358-3A27-46A9-BC11-E5386E75C4A7}" dt="2022-03-31T09:26:17.535" v="5048" actId="1076"/>
          <ac:spMkLst>
            <pc:docMk/>
            <pc:sldMk cId="2565129451" sldId="4817"/>
            <ac:spMk id="39" creationId="{00000000-0000-0000-0000-000000000000}"/>
          </ac:spMkLst>
        </pc:spChg>
        <pc:grpChg chg="mod">
          <ac:chgData name="Margaux Buguet" userId="74922053-cbe8-4ba8-8604-fd689a4c4859" providerId="ADAL" clId="{79CB1358-3A27-46A9-BC11-E5386E75C4A7}" dt="2022-03-31T09:26:52.894" v="5057" actId="1037"/>
          <ac:grpSpMkLst>
            <pc:docMk/>
            <pc:sldMk cId="2565129451" sldId="4817"/>
            <ac:grpSpMk id="17" creationId="{00000000-0000-0000-0000-000000000000}"/>
          </ac:grpSpMkLst>
        </pc:grpChg>
        <pc:grpChg chg="mod">
          <ac:chgData name="Margaux Buguet" userId="74922053-cbe8-4ba8-8604-fd689a4c4859" providerId="ADAL" clId="{79CB1358-3A27-46A9-BC11-E5386E75C4A7}" dt="2022-03-31T09:26:52.894" v="5057" actId="1037"/>
          <ac:grpSpMkLst>
            <pc:docMk/>
            <pc:sldMk cId="2565129451" sldId="4817"/>
            <ac:grpSpMk id="19" creationId="{00000000-0000-0000-0000-000000000000}"/>
          </ac:grpSpMkLst>
        </pc:grpChg>
      </pc:sldChg>
      <pc:sldChg chg="modSp mod ord addCm delCm modCm">
        <pc:chgData name="Margaux Buguet" userId="74922053-cbe8-4ba8-8604-fd689a4c4859" providerId="ADAL" clId="{79CB1358-3A27-46A9-BC11-E5386E75C4A7}" dt="2022-03-31T14:48:53.296" v="6148" actId="20577"/>
        <pc:sldMkLst>
          <pc:docMk/>
          <pc:sldMk cId="3698461572" sldId="4818"/>
        </pc:sldMkLst>
        <pc:spChg chg="mod">
          <ac:chgData name="Margaux Buguet" userId="74922053-cbe8-4ba8-8604-fd689a4c4859" providerId="ADAL" clId="{79CB1358-3A27-46A9-BC11-E5386E75C4A7}" dt="2022-03-29T16:26:16.775" v="3552" actId="1076"/>
          <ac:spMkLst>
            <pc:docMk/>
            <pc:sldMk cId="3698461572" sldId="4818"/>
            <ac:spMk id="24" creationId="{983C5F11-564F-4FD4-A70B-2B1507E13179}"/>
          </ac:spMkLst>
        </pc:spChg>
        <pc:spChg chg="mod">
          <ac:chgData name="Margaux Buguet" userId="74922053-cbe8-4ba8-8604-fd689a4c4859" providerId="ADAL" clId="{79CB1358-3A27-46A9-BC11-E5386E75C4A7}" dt="2022-03-29T16:28:24.747" v="3675" actId="14100"/>
          <ac:spMkLst>
            <pc:docMk/>
            <pc:sldMk cId="3698461572" sldId="4818"/>
            <ac:spMk id="25" creationId="{7E8A0143-D823-4C1B-8607-F945EE504544}"/>
          </ac:spMkLst>
        </pc:spChg>
        <pc:spChg chg="mod">
          <ac:chgData name="Margaux Buguet" userId="74922053-cbe8-4ba8-8604-fd689a4c4859" providerId="ADAL" clId="{79CB1358-3A27-46A9-BC11-E5386E75C4A7}" dt="2022-03-31T14:48:53.296" v="6148" actId="20577"/>
          <ac:spMkLst>
            <pc:docMk/>
            <pc:sldMk cId="3698461572" sldId="4818"/>
            <ac:spMk id="34" creationId="{623A5DEA-8B8C-41E3-B8CE-3E0070BB851D}"/>
          </ac:spMkLst>
        </pc:spChg>
        <pc:spChg chg="mod">
          <ac:chgData name="Margaux Buguet" userId="74922053-cbe8-4ba8-8604-fd689a4c4859" providerId="ADAL" clId="{79CB1358-3A27-46A9-BC11-E5386E75C4A7}" dt="2022-03-29T16:26:05.656" v="3551" actId="20577"/>
          <ac:spMkLst>
            <pc:docMk/>
            <pc:sldMk cId="3698461572" sldId="4818"/>
            <ac:spMk id="37" creationId="{CCF875EB-6834-4B5F-83BB-34296A049BF2}"/>
          </ac:spMkLst>
        </pc:spChg>
      </pc:sldChg>
      <pc:sldChg chg="modSp mod">
        <pc:chgData name="Margaux Buguet" userId="74922053-cbe8-4ba8-8604-fd689a4c4859" providerId="ADAL" clId="{79CB1358-3A27-46A9-BC11-E5386E75C4A7}" dt="2022-03-31T12:28:24.308" v="5839" actId="20577"/>
        <pc:sldMkLst>
          <pc:docMk/>
          <pc:sldMk cId="628529084" sldId="4819"/>
        </pc:sldMkLst>
        <pc:spChg chg="mod">
          <ac:chgData name="Margaux Buguet" userId="74922053-cbe8-4ba8-8604-fd689a4c4859" providerId="ADAL" clId="{79CB1358-3A27-46A9-BC11-E5386E75C4A7}" dt="2022-03-31T12:28:24.308" v="5839" actId="20577"/>
          <ac:spMkLst>
            <pc:docMk/>
            <pc:sldMk cId="628529084" sldId="4819"/>
            <ac:spMk id="13" creationId="{A575D796-BEB8-457A-A015-BD52861C0331}"/>
          </ac:spMkLst>
        </pc:spChg>
      </pc:sldChg>
      <pc:sldChg chg="modSp mod">
        <pc:chgData name="Margaux Buguet" userId="74922053-cbe8-4ba8-8604-fd689a4c4859" providerId="ADAL" clId="{79CB1358-3A27-46A9-BC11-E5386E75C4A7}" dt="2022-03-29T15:52:17.058" v="3237" actId="20577"/>
        <pc:sldMkLst>
          <pc:docMk/>
          <pc:sldMk cId="2253670164" sldId="4821"/>
        </pc:sldMkLst>
        <pc:spChg chg="mod">
          <ac:chgData name="Margaux Buguet" userId="74922053-cbe8-4ba8-8604-fd689a4c4859" providerId="ADAL" clId="{79CB1358-3A27-46A9-BC11-E5386E75C4A7}" dt="2022-03-29T15:47:44.998" v="3143" actId="14100"/>
          <ac:spMkLst>
            <pc:docMk/>
            <pc:sldMk cId="2253670164" sldId="4821"/>
            <ac:spMk id="4" creationId="{F5F9A4C6-C8C1-4B89-B168-EF775BEC1CC6}"/>
          </ac:spMkLst>
        </pc:spChg>
        <pc:spChg chg="mod">
          <ac:chgData name="Margaux Buguet" userId="74922053-cbe8-4ba8-8604-fd689a4c4859" providerId="ADAL" clId="{79CB1358-3A27-46A9-BC11-E5386E75C4A7}" dt="2022-03-29T15:52:04.412" v="3235" actId="20577"/>
          <ac:spMkLst>
            <pc:docMk/>
            <pc:sldMk cId="2253670164" sldId="4821"/>
            <ac:spMk id="13" creationId="{7A6D76D9-B1DE-4889-8979-5E5784C700BF}"/>
          </ac:spMkLst>
        </pc:spChg>
        <pc:spChg chg="mod">
          <ac:chgData name="Margaux Buguet" userId="74922053-cbe8-4ba8-8604-fd689a4c4859" providerId="ADAL" clId="{79CB1358-3A27-46A9-BC11-E5386E75C4A7}" dt="2022-03-29T15:52:17.058" v="3237" actId="20577"/>
          <ac:spMkLst>
            <pc:docMk/>
            <pc:sldMk cId="2253670164" sldId="4821"/>
            <ac:spMk id="15" creationId="{CA2E744E-7138-455D-A477-2CE1B21CE33F}"/>
          </ac:spMkLst>
        </pc:spChg>
        <pc:spChg chg="mod">
          <ac:chgData name="Margaux Buguet" userId="74922053-cbe8-4ba8-8604-fd689a4c4859" providerId="ADAL" clId="{79CB1358-3A27-46A9-BC11-E5386E75C4A7}" dt="2022-03-29T15:52:01.092" v="3234" actId="20577"/>
          <ac:spMkLst>
            <pc:docMk/>
            <pc:sldMk cId="2253670164" sldId="4821"/>
            <ac:spMk id="16" creationId="{B5B22AA4-CFB7-48D7-8BA8-2B1AD46AE06D}"/>
          </ac:spMkLst>
        </pc:spChg>
        <pc:picChg chg="mod">
          <ac:chgData name="Margaux Buguet" userId="74922053-cbe8-4ba8-8604-fd689a4c4859" providerId="ADAL" clId="{79CB1358-3A27-46A9-BC11-E5386E75C4A7}" dt="2022-03-29T15:47:58.110" v="3147" actId="1076"/>
          <ac:picMkLst>
            <pc:docMk/>
            <pc:sldMk cId="2253670164" sldId="4821"/>
            <ac:picMk id="14" creationId="{54CC2B3C-CF5A-4915-B8B8-58B7AD67F674}"/>
          </ac:picMkLst>
        </pc:picChg>
      </pc:sldChg>
      <pc:sldChg chg="addSp delSp modSp new mod ord modClrScheme chgLayout">
        <pc:chgData name="Margaux Buguet" userId="74922053-cbe8-4ba8-8604-fd689a4c4859" providerId="ADAL" clId="{79CB1358-3A27-46A9-BC11-E5386E75C4A7}" dt="2022-03-29T15:43:30.450" v="3081" actId="1076"/>
        <pc:sldMkLst>
          <pc:docMk/>
          <pc:sldMk cId="2801950751" sldId="4825"/>
        </pc:sldMkLst>
        <pc:spChg chg="add mod">
          <ac:chgData name="Margaux Buguet" userId="74922053-cbe8-4ba8-8604-fd689a4c4859" providerId="ADAL" clId="{79CB1358-3A27-46A9-BC11-E5386E75C4A7}" dt="2022-03-28T15:54:58.582" v="49" actId="20577"/>
          <ac:spMkLst>
            <pc:docMk/>
            <pc:sldMk cId="2801950751" sldId="4825"/>
            <ac:spMk id="2" creationId="{5539B39B-13F4-412A-BB50-E447BD5C8690}"/>
          </ac:spMkLst>
        </pc:spChg>
        <pc:spChg chg="add del mod">
          <ac:chgData name="Margaux Buguet" userId="74922053-cbe8-4ba8-8604-fd689a4c4859" providerId="ADAL" clId="{79CB1358-3A27-46A9-BC11-E5386E75C4A7}" dt="2022-03-28T15:54:43.037" v="48" actId="478"/>
          <ac:spMkLst>
            <pc:docMk/>
            <pc:sldMk cId="2801950751" sldId="4825"/>
            <ac:spMk id="3" creationId="{5D570885-0D3E-4E58-BC34-CF8DC27285CD}"/>
          </ac:spMkLst>
        </pc:spChg>
        <pc:spChg chg="add mod">
          <ac:chgData name="Margaux Buguet" userId="74922053-cbe8-4ba8-8604-fd689a4c4859" providerId="ADAL" clId="{79CB1358-3A27-46A9-BC11-E5386E75C4A7}" dt="2022-03-29T15:43:30.450" v="3081" actId="1076"/>
          <ac:spMkLst>
            <pc:docMk/>
            <pc:sldMk cId="2801950751" sldId="4825"/>
            <ac:spMk id="4" creationId="{84464412-69EF-493F-B5DA-BBC1D9873F3C}"/>
          </ac:spMkLst>
        </pc:spChg>
        <pc:spChg chg="add del mod">
          <ac:chgData name="Margaux Buguet" userId="74922053-cbe8-4ba8-8604-fd689a4c4859" providerId="ADAL" clId="{79CB1358-3A27-46A9-BC11-E5386E75C4A7}" dt="2022-03-28T16:29:58.093" v="3008" actId="478"/>
          <ac:spMkLst>
            <pc:docMk/>
            <pc:sldMk cId="2801950751" sldId="4825"/>
            <ac:spMk id="5" creationId="{EA5CD19A-717F-4D18-80A9-7E6B4C84CB6B}"/>
          </ac:spMkLst>
        </pc:spChg>
        <pc:picChg chg="add mod">
          <ac:chgData name="Margaux Buguet" userId="74922053-cbe8-4ba8-8604-fd689a4c4859" providerId="ADAL" clId="{79CB1358-3A27-46A9-BC11-E5386E75C4A7}" dt="2022-03-29T15:43:28.802" v="3080" actId="1076"/>
          <ac:picMkLst>
            <pc:docMk/>
            <pc:sldMk cId="2801950751" sldId="4825"/>
            <ac:picMk id="1026" creationId="{57082E7A-B86F-4DE5-A2AE-AA1F10CE0BFA}"/>
          </ac:picMkLst>
        </pc:picChg>
        <pc:cxnChg chg="add del mod">
          <ac:chgData name="Margaux Buguet" userId="74922053-cbe8-4ba8-8604-fd689a4c4859" providerId="ADAL" clId="{79CB1358-3A27-46A9-BC11-E5386E75C4A7}" dt="2022-03-29T15:41:57.962" v="3053" actId="478"/>
          <ac:cxnSpMkLst>
            <pc:docMk/>
            <pc:sldMk cId="2801950751" sldId="4825"/>
            <ac:cxnSpMk id="7" creationId="{A9C7FF09-C7CA-4012-AA32-2CEECB9C1B30}"/>
          </ac:cxnSpMkLst>
        </pc:cxnChg>
        <pc:cxnChg chg="add del mod">
          <ac:chgData name="Margaux Buguet" userId="74922053-cbe8-4ba8-8604-fd689a4c4859" providerId="ADAL" clId="{79CB1358-3A27-46A9-BC11-E5386E75C4A7}" dt="2022-03-29T15:41:57.962" v="3053" actId="478"/>
          <ac:cxnSpMkLst>
            <pc:docMk/>
            <pc:sldMk cId="2801950751" sldId="4825"/>
            <ac:cxnSpMk id="9" creationId="{89569ADC-99ED-485C-B9CA-27825782249E}"/>
          </ac:cxnSpMkLst>
        </pc:cxnChg>
        <pc:cxnChg chg="add del mod">
          <ac:chgData name="Margaux Buguet" userId="74922053-cbe8-4ba8-8604-fd689a4c4859" providerId="ADAL" clId="{79CB1358-3A27-46A9-BC11-E5386E75C4A7}" dt="2022-03-29T15:41:57.962" v="3053" actId="478"/>
          <ac:cxnSpMkLst>
            <pc:docMk/>
            <pc:sldMk cId="2801950751" sldId="4825"/>
            <ac:cxnSpMk id="10" creationId="{D27AB237-9848-4BB6-A57F-549D95259C7E}"/>
          </ac:cxnSpMkLst>
        </pc:cxnChg>
      </pc:sldChg>
      <pc:sldChg chg="addSp delSp modSp add mod">
        <pc:chgData name="Margaux Buguet" userId="74922053-cbe8-4ba8-8604-fd689a4c4859" providerId="ADAL" clId="{79CB1358-3A27-46A9-BC11-E5386E75C4A7}" dt="2022-03-31T12:24:41.237" v="5837" actId="20577"/>
        <pc:sldMkLst>
          <pc:docMk/>
          <pc:sldMk cId="1992541816" sldId="4826"/>
        </pc:sldMkLst>
        <pc:spChg chg="mod">
          <ac:chgData name="Margaux Buguet" userId="74922053-cbe8-4ba8-8604-fd689a4c4859" providerId="ADAL" clId="{79CB1358-3A27-46A9-BC11-E5386E75C4A7}" dt="2022-03-29T16:52:56.226" v="4322" actId="1076"/>
          <ac:spMkLst>
            <pc:docMk/>
            <pc:sldMk cId="1992541816" sldId="4826"/>
            <ac:spMk id="2" creationId="{00000000-0000-0000-0000-000000000000}"/>
          </ac:spMkLst>
        </pc:spChg>
        <pc:spChg chg="mod">
          <ac:chgData name="Margaux Buguet" userId="74922053-cbe8-4ba8-8604-fd689a4c4859" providerId="ADAL" clId="{79CB1358-3A27-46A9-BC11-E5386E75C4A7}" dt="2022-03-29T16:53:14.212" v="4326" actId="1076"/>
          <ac:spMkLst>
            <pc:docMk/>
            <pc:sldMk cId="1992541816" sldId="4826"/>
            <ac:spMk id="3" creationId="{00000000-0000-0000-0000-000000000000}"/>
          </ac:spMkLst>
        </pc:spChg>
        <pc:spChg chg="del">
          <ac:chgData name="Margaux Buguet" userId="74922053-cbe8-4ba8-8604-fd689a4c4859" providerId="ADAL" clId="{79CB1358-3A27-46A9-BC11-E5386E75C4A7}" dt="2022-03-29T16:31:22.469" v="3709" actId="478"/>
          <ac:spMkLst>
            <pc:docMk/>
            <pc:sldMk cId="1992541816" sldId="4826"/>
            <ac:spMk id="5" creationId="{C569FDAA-4B40-4030-A685-CD9FCBB43EAB}"/>
          </ac:spMkLst>
        </pc:spChg>
        <pc:spChg chg="add mod">
          <ac:chgData name="Margaux Buguet" userId="74922053-cbe8-4ba8-8604-fd689a4c4859" providerId="ADAL" clId="{79CB1358-3A27-46A9-BC11-E5386E75C4A7}" dt="2022-03-29T16:53:29.501" v="4329" actId="1076"/>
          <ac:spMkLst>
            <pc:docMk/>
            <pc:sldMk cId="1992541816" sldId="4826"/>
            <ac:spMk id="7" creationId="{81ABAEC3-9764-42FB-8051-0FBD2832E7A6}"/>
          </ac:spMkLst>
        </pc:spChg>
        <pc:spChg chg="del">
          <ac:chgData name="Margaux Buguet" userId="74922053-cbe8-4ba8-8604-fd689a4c4859" providerId="ADAL" clId="{79CB1358-3A27-46A9-BC11-E5386E75C4A7}" dt="2022-03-29T16:31:24.300" v="3710" actId="478"/>
          <ac:spMkLst>
            <pc:docMk/>
            <pc:sldMk cId="1992541816" sldId="4826"/>
            <ac:spMk id="14" creationId="{CD7F3236-24A0-4F09-AB4A-77CBF41AA41D}"/>
          </ac:spMkLst>
        </pc:spChg>
        <pc:spChg chg="add mod">
          <ac:chgData name="Margaux Buguet" userId="74922053-cbe8-4ba8-8604-fd689a4c4859" providerId="ADAL" clId="{79CB1358-3A27-46A9-BC11-E5386E75C4A7}" dt="2022-03-29T16:53:14.212" v="4326" actId="1076"/>
          <ac:spMkLst>
            <pc:docMk/>
            <pc:sldMk cId="1992541816" sldId="4826"/>
            <ac:spMk id="15" creationId="{121C2DDC-D648-4AF6-AD15-47A2A03507AF}"/>
          </ac:spMkLst>
        </pc:spChg>
        <pc:spChg chg="del">
          <ac:chgData name="Margaux Buguet" userId="74922053-cbe8-4ba8-8604-fd689a4c4859" providerId="ADAL" clId="{79CB1358-3A27-46A9-BC11-E5386E75C4A7}" dt="2022-03-29T16:31:22.469" v="3709" actId="478"/>
          <ac:spMkLst>
            <pc:docMk/>
            <pc:sldMk cId="1992541816" sldId="4826"/>
            <ac:spMk id="19" creationId="{A6AF62A4-DA3E-4579-A8D5-0DED92DDB538}"/>
          </ac:spMkLst>
        </pc:spChg>
        <pc:spChg chg="add del mod">
          <ac:chgData name="Margaux Buguet" userId="74922053-cbe8-4ba8-8604-fd689a4c4859" providerId="ADAL" clId="{79CB1358-3A27-46A9-BC11-E5386E75C4A7}" dt="2022-03-29T16:36:22.501" v="3753" actId="478"/>
          <ac:spMkLst>
            <pc:docMk/>
            <pc:sldMk cId="1992541816" sldId="4826"/>
            <ac:spMk id="24" creationId="{1EA847BC-323A-433E-BEDF-A2D7C8DD064B}"/>
          </ac:spMkLst>
        </pc:spChg>
        <pc:spChg chg="add del mod">
          <ac:chgData name="Margaux Buguet" userId="74922053-cbe8-4ba8-8604-fd689a4c4859" providerId="ADAL" clId="{79CB1358-3A27-46A9-BC11-E5386E75C4A7}" dt="2022-03-29T16:36:22.501" v="3753" actId="478"/>
          <ac:spMkLst>
            <pc:docMk/>
            <pc:sldMk cId="1992541816" sldId="4826"/>
            <ac:spMk id="25" creationId="{9395CC58-74C0-4ECE-8BFE-070C8F8720CE}"/>
          </ac:spMkLst>
        </pc:spChg>
        <pc:spChg chg="add mod">
          <ac:chgData name="Margaux Buguet" userId="74922053-cbe8-4ba8-8604-fd689a4c4859" providerId="ADAL" clId="{79CB1358-3A27-46A9-BC11-E5386E75C4A7}" dt="2022-03-29T16:53:35.247" v="4331" actId="1076"/>
          <ac:spMkLst>
            <pc:docMk/>
            <pc:sldMk cId="1992541816" sldId="4826"/>
            <ac:spMk id="26" creationId="{D771AFF3-B3E0-4FEF-8915-810AC9CD777A}"/>
          </ac:spMkLst>
        </pc:spChg>
        <pc:spChg chg="add mod">
          <ac:chgData name="Margaux Buguet" userId="74922053-cbe8-4ba8-8604-fd689a4c4859" providerId="ADAL" clId="{79CB1358-3A27-46A9-BC11-E5386E75C4A7}" dt="2022-03-29T16:54:03.852" v="4340" actId="1076"/>
          <ac:spMkLst>
            <pc:docMk/>
            <pc:sldMk cId="1992541816" sldId="4826"/>
            <ac:spMk id="27" creationId="{34299493-BC45-4CE7-8027-7BBB4A508A47}"/>
          </ac:spMkLst>
        </pc:spChg>
        <pc:spChg chg="add del mod">
          <ac:chgData name="Margaux Buguet" userId="74922053-cbe8-4ba8-8604-fd689a4c4859" providerId="ADAL" clId="{79CB1358-3A27-46A9-BC11-E5386E75C4A7}" dt="2022-03-29T16:39:17.017" v="3811" actId="478"/>
          <ac:spMkLst>
            <pc:docMk/>
            <pc:sldMk cId="1992541816" sldId="4826"/>
            <ac:spMk id="28" creationId="{C7EF487D-61ED-447D-947D-7C6C15EB070A}"/>
          </ac:spMkLst>
        </pc:spChg>
        <pc:spChg chg="add del mod">
          <ac:chgData name="Margaux Buguet" userId="74922053-cbe8-4ba8-8604-fd689a4c4859" providerId="ADAL" clId="{79CB1358-3A27-46A9-BC11-E5386E75C4A7}" dt="2022-03-29T16:46:35.074" v="4015" actId="478"/>
          <ac:spMkLst>
            <pc:docMk/>
            <pc:sldMk cId="1992541816" sldId="4826"/>
            <ac:spMk id="35" creationId="{5D55927E-A113-4F4D-AE79-40CF628BC1FE}"/>
          </ac:spMkLst>
        </pc:spChg>
        <pc:spChg chg="add del mod">
          <ac:chgData name="Margaux Buguet" userId="74922053-cbe8-4ba8-8604-fd689a4c4859" providerId="ADAL" clId="{79CB1358-3A27-46A9-BC11-E5386E75C4A7}" dt="2022-03-29T16:48:27.841" v="4080" actId="478"/>
          <ac:spMkLst>
            <pc:docMk/>
            <pc:sldMk cId="1992541816" sldId="4826"/>
            <ac:spMk id="40" creationId="{C7D1F2D7-297B-4913-AE6D-81DCFF0F22D1}"/>
          </ac:spMkLst>
        </pc:spChg>
        <pc:spChg chg="add mod">
          <ac:chgData name="Margaux Buguet" userId="74922053-cbe8-4ba8-8604-fd689a4c4859" providerId="ADAL" clId="{79CB1358-3A27-46A9-BC11-E5386E75C4A7}" dt="2022-03-31T09:04:45.794" v="4654" actId="1076"/>
          <ac:spMkLst>
            <pc:docMk/>
            <pc:sldMk cId="1992541816" sldId="4826"/>
            <ac:spMk id="41" creationId="{799928DE-9791-4627-9EAF-E7DB9AAB153F}"/>
          </ac:spMkLst>
        </pc:spChg>
        <pc:spChg chg="add mod">
          <ac:chgData name="Margaux Buguet" userId="74922053-cbe8-4ba8-8604-fd689a4c4859" providerId="ADAL" clId="{79CB1358-3A27-46A9-BC11-E5386E75C4A7}" dt="2022-03-29T16:55:01.987" v="4374" actId="1076"/>
          <ac:spMkLst>
            <pc:docMk/>
            <pc:sldMk cId="1992541816" sldId="4826"/>
            <ac:spMk id="42" creationId="{DC400A0E-2FC7-40A9-AD7C-584BB86DC29F}"/>
          </ac:spMkLst>
        </pc:spChg>
        <pc:spChg chg="add mod">
          <ac:chgData name="Margaux Buguet" userId="74922053-cbe8-4ba8-8604-fd689a4c4859" providerId="ADAL" clId="{79CB1358-3A27-46A9-BC11-E5386E75C4A7}" dt="2022-03-29T16:54:42.831" v="4370" actId="20577"/>
          <ac:spMkLst>
            <pc:docMk/>
            <pc:sldMk cId="1992541816" sldId="4826"/>
            <ac:spMk id="46" creationId="{9495E43A-8907-47EE-8576-3B8B9D25BFDC}"/>
          </ac:spMkLst>
        </pc:spChg>
        <pc:spChg chg="add mod">
          <ac:chgData name="Margaux Buguet" userId="74922053-cbe8-4ba8-8604-fd689a4c4859" providerId="ADAL" clId="{79CB1358-3A27-46A9-BC11-E5386E75C4A7}" dt="2022-03-31T09:05:24.850" v="4729" actId="115"/>
          <ac:spMkLst>
            <pc:docMk/>
            <pc:sldMk cId="1992541816" sldId="4826"/>
            <ac:spMk id="47" creationId="{809ADD3C-8A8E-4E5E-A721-2BD1E94CAFC1}"/>
          </ac:spMkLst>
        </pc:spChg>
        <pc:spChg chg="mod">
          <ac:chgData name="Margaux Buguet" userId="74922053-cbe8-4ba8-8604-fd689a4c4859" providerId="ADAL" clId="{79CB1358-3A27-46A9-BC11-E5386E75C4A7}" dt="2022-03-31T12:24:41.237" v="5837" actId="20577"/>
          <ac:spMkLst>
            <pc:docMk/>
            <pc:sldMk cId="1992541816" sldId="4826"/>
            <ac:spMk id="78" creationId="{BF3B5405-B980-514F-8E68-FF2D31508A60}"/>
          </ac:spMkLst>
        </pc:spChg>
        <pc:grpChg chg="mod">
          <ac:chgData name="Margaux Buguet" userId="74922053-cbe8-4ba8-8604-fd689a4c4859" providerId="ADAL" clId="{79CB1358-3A27-46A9-BC11-E5386E75C4A7}" dt="2022-03-29T16:53:06.131" v="4324" actId="1076"/>
          <ac:grpSpMkLst>
            <pc:docMk/>
            <pc:sldMk cId="1992541816" sldId="4826"/>
            <ac:grpSpMk id="86" creationId="{00000000-0000-0000-0000-000000000000}"/>
          </ac:grpSpMkLst>
        </pc:grpChg>
        <pc:picChg chg="add mod">
          <ac:chgData name="Margaux Buguet" userId="74922053-cbe8-4ba8-8604-fd689a4c4859" providerId="ADAL" clId="{79CB1358-3A27-46A9-BC11-E5386E75C4A7}" dt="2022-03-29T16:53:29.501" v="4329" actId="1076"/>
          <ac:picMkLst>
            <pc:docMk/>
            <pc:sldMk cId="1992541816" sldId="4826"/>
            <ac:picMk id="13" creationId="{D345D2E9-145C-4AFD-81E4-C762079C20CC}"/>
          </ac:picMkLst>
        </pc:picChg>
        <pc:picChg chg="add del mod">
          <ac:chgData name="Margaux Buguet" userId="74922053-cbe8-4ba8-8604-fd689a4c4859" providerId="ADAL" clId="{79CB1358-3A27-46A9-BC11-E5386E75C4A7}" dt="2022-03-29T16:36:22.501" v="3753" actId="478"/>
          <ac:picMkLst>
            <pc:docMk/>
            <pc:sldMk cId="1992541816" sldId="4826"/>
            <ac:picMk id="16" creationId="{4E6F318A-D6DE-441B-8AC3-B6E64C3D2DFA}"/>
          </ac:picMkLst>
        </pc:picChg>
        <pc:picChg chg="add del mod">
          <ac:chgData name="Margaux Buguet" userId="74922053-cbe8-4ba8-8604-fd689a4c4859" providerId="ADAL" clId="{79CB1358-3A27-46A9-BC11-E5386E75C4A7}" dt="2022-03-29T16:36:22.501" v="3753" actId="478"/>
          <ac:picMkLst>
            <pc:docMk/>
            <pc:sldMk cId="1992541816" sldId="4826"/>
            <ac:picMk id="22" creationId="{43829B8D-4B42-46DD-A7EE-F38C1C691DB1}"/>
          </ac:picMkLst>
        </pc:picChg>
        <pc:picChg chg="add del mod">
          <ac:chgData name="Margaux Buguet" userId="74922053-cbe8-4ba8-8604-fd689a4c4859" providerId="ADAL" clId="{79CB1358-3A27-46A9-BC11-E5386E75C4A7}" dt="2022-03-29T16:36:22.501" v="3753" actId="478"/>
          <ac:picMkLst>
            <pc:docMk/>
            <pc:sldMk cId="1992541816" sldId="4826"/>
            <ac:picMk id="23" creationId="{7B142CAF-BB88-4315-9AE5-867C7250D307}"/>
          </ac:picMkLst>
        </pc:picChg>
        <pc:picChg chg="add mod">
          <ac:chgData name="Margaux Buguet" userId="74922053-cbe8-4ba8-8604-fd689a4c4859" providerId="ADAL" clId="{79CB1358-3A27-46A9-BC11-E5386E75C4A7}" dt="2022-03-31T09:13:27.870" v="4733" actId="1076"/>
          <ac:picMkLst>
            <pc:docMk/>
            <pc:sldMk cId="1992541816" sldId="4826"/>
            <ac:picMk id="25" creationId="{43FD5E0E-BC43-4B9E-9972-6000DE2B23A4}"/>
          </ac:picMkLst>
        </pc:picChg>
        <pc:picChg chg="add mod">
          <ac:chgData name="Margaux Buguet" userId="74922053-cbe8-4ba8-8604-fd689a4c4859" providerId="ADAL" clId="{79CB1358-3A27-46A9-BC11-E5386E75C4A7}" dt="2022-03-29T16:55:06.010" v="4375" actId="1076"/>
          <ac:picMkLst>
            <pc:docMk/>
            <pc:sldMk cId="1992541816" sldId="4826"/>
            <ac:picMk id="38" creationId="{E87C8F4D-E47E-403F-9382-DD061EB89B5E}"/>
          </ac:picMkLst>
        </pc:picChg>
        <pc:picChg chg="add del mod">
          <ac:chgData name="Margaux Buguet" userId="74922053-cbe8-4ba8-8604-fd689a4c4859" providerId="ADAL" clId="{79CB1358-3A27-46A9-BC11-E5386E75C4A7}" dt="2022-03-29T16:54:33.651" v="4348" actId="478"/>
          <ac:picMkLst>
            <pc:docMk/>
            <pc:sldMk cId="1992541816" sldId="4826"/>
            <ac:picMk id="45" creationId="{34BFB903-FB10-4D87-A96E-65F20C480680}"/>
          </ac:picMkLst>
        </pc:picChg>
        <pc:picChg chg="mod">
          <ac:chgData name="Margaux Buguet" userId="74922053-cbe8-4ba8-8604-fd689a4c4859" providerId="ADAL" clId="{79CB1358-3A27-46A9-BC11-E5386E75C4A7}" dt="2022-03-31T08:59:29.240" v="4648" actId="1076"/>
          <ac:picMkLst>
            <pc:docMk/>
            <pc:sldMk cId="1992541816" sldId="4826"/>
            <ac:picMk id="4098" creationId="{00000000-0000-0000-0000-000000000000}"/>
          </ac:picMkLst>
        </pc:picChg>
        <pc:cxnChg chg="add mod">
          <ac:chgData name="Margaux Buguet" userId="74922053-cbe8-4ba8-8604-fd689a4c4859" providerId="ADAL" clId="{79CB1358-3A27-46A9-BC11-E5386E75C4A7}" dt="2022-03-29T16:53:29.501" v="4329" actId="1076"/>
          <ac:cxnSpMkLst>
            <pc:docMk/>
            <pc:sldMk cId="1992541816" sldId="4826"/>
            <ac:cxnSpMk id="9" creationId="{A0CC3762-5F1C-4F77-9EFD-9AB1ABD715FE}"/>
          </ac:cxnSpMkLst>
        </pc:cxnChg>
        <pc:cxnChg chg="add del mod">
          <ac:chgData name="Margaux Buguet" userId="74922053-cbe8-4ba8-8604-fd689a4c4859" providerId="ADAL" clId="{79CB1358-3A27-46A9-BC11-E5386E75C4A7}" dt="2022-03-29T16:36:22.501" v="3753" actId="478"/>
          <ac:cxnSpMkLst>
            <pc:docMk/>
            <pc:sldMk cId="1992541816" sldId="4826"/>
            <ac:cxnSpMk id="17" creationId="{09659B37-9735-4866-BC25-D2CF757A1ED8}"/>
          </ac:cxnSpMkLst>
        </pc:cxnChg>
        <pc:cxnChg chg="add del mod">
          <ac:chgData name="Margaux Buguet" userId="74922053-cbe8-4ba8-8604-fd689a4c4859" providerId="ADAL" clId="{79CB1358-3A27-46A9-BC11-E5386E75C4A7}" dt="2022-03-29T16:36:22.501" v="3753" actId="478"/>
          <ac:cxnSpMkLst>
            <pc:docMk/>
            <pc:sldMk cId="1992541816" sldId="4826"/>
            <ac:cxnSpMk id="18" creationId="{84C06DC7-F2B8-4CA0-8AEE-47A01E778FD2}"/>
          </ac:cxnSpMkLst>
        </pc:cxnChg>
        <pc:cxnChg chg="add del mod">
          <ac:chgData name="Margaux Buguet" userId="74922053-cbe8-4ba8-8604-fd689a4c4859" providerId="ADAL" clId="{79CB1358-3A27-46A9-BC11-E5386E75C4A7}" dt="2022-03-29T16:36:22.501" v="3753" actId="478"/>
          <ac:cxnSpMkLst>
            <pc:docMk/>
            <pc:sldMk cId="1992541816" sldId="4826"/>
            <ac:cxnSpMk id="20" creationId="{5B5A26A8-A940-4BDD-AFFD-CAB74BC21B89}"/>
          </ac:cxnSpMkLst>
        </pc:cxnChg>
        <pc:cxnChg chg="add del mod">
          <ac:chgData name="Margaux Buguet" userId="74922053-cbe8-4ba8-8604-fd689a4c4859" providerId="ADAL" clId="{79CB1358-3A27-46A9-BC11-E5386E75C4A7}" dt="2022-03-29T16:36:22.501" v="3753" actId="478"/>
          <ac:cxnSpMkLst>
            <pc:docMk/>
            <pc:sldMk cId="1992541816" sldId="4826"/>
            <ac:cxnSpMk id="21" creationId="{5E18F54E-BDE1-43A4-97D4-638A93F8EB2E}"/>
          </ac:cxnSpMkLst>
        </pc:cxnChg>
        <pc:cxnChg chg="add mod">
          <ac:chgData name="Margaux Buguet" userId="74922053-cbe8-4ba8-8604-fd689a4c4859" providerId="ADAL" clId="{79CB1358-3A27-46A9-BC11-E5386E75C4A7}" dt="2022-03-31T09:04:37.473" v="4652" actId="1076"/>
          <ac:cxnSpMkLst>
            <pc:docMk/>
            <pc:sldMk cId="1992541816" sldId="4826"/>
            <ac:cxnSpMk id="24" creationId="{5BFFDFFA-19A7-4B7B-8348-EE6F459CB4AF}"/>
          </ac:cxnSpMkLst>
        </pc:cxnChg>
        <pc:cxnChg chg="add mod">
          <ac:chgData name="Margaux Buguet" userId="74922053-cbe8-4ba8-8604-fd689a4c4859" providerId="ADAL" clId="{79CB1358-3A27-46A9-BC11-E5386E75C4A7}" dt="2022-03-29T16:54:06.559" v="4341" actId="1076"/>
          <ac:cxnSpMkLst>
            <pc:docMk/>
            <pc:sldMk cId="1992541816" sldId="4826"/>
            <ac:cxnSpMk id="32" creationId="{B12D040C-DB44-4CCE-A337-F7F626042FB6}"/>
          </ac:cxnSpMkLst>
        </pc:cxnChg>
        <pc:cxnChg chg="add mod">
          <ac:chgData name="Margaux Buguet" userId="74922053-cbe8-4ba8-8604-fd689a4c4859" providerId="ADAL" clId="{79CB1358-3A27-46A9-BC11-E5386E75C4A7}" dt="2022-03-29T16:55:16.846" v="4381" actId="1037"/>
          <ac:cxnSpMkLst>
            <pc:docMk/>
            <pc:sldMk cId="1992541816" sldId="4826"/>
            <ac:cxnSpMk id="36" creationId="{94148A9A-02F8-4B70-B892-6E3CEE7CE4F6}"/>
          </ac:cxnSpMkLst>
        </pc:cxnChg>
        <pc:cxnChg chg="add mod">
          <ac:chgData name="Margaux Buguet" userId="74922053-cbe8-4ba8-8604-fd689a4c4859" providerId="ADAL" clId="{79CB1358-3A27-46A9-BC11-E5386E75C4A7}" dt="2022-03-29T16:54:30.794" v="4347" actId="1076"/>
          <ac:cxnSpMkLst>
            <pc:docMk/>
            <pc:sldMk cId="1992541816" sldId="4826"/>
            <ac:cxnSpMk id="44" creationId="{793B9E18-2C47-4055-B11A-4CC8D1A38601}"/>
          </ac:cxnSpMkLst>
        </pc:cxnChg>
      </pc:sldChg>
      <pc:sldChg chg="addSp delSp modSp add mod ord">
        <pc:chgData name="Margaux Buguet" userId="74922053-cbe8-4ba8-8604-fd689a4c4859" providerId="ADAL" clId="{79CB1358-3A27-46A9-BC11-E5386E75C4A7}" dt="2022-03-31T12:30:33.156" v="5996" actId="20577"/>
        <pc:sldMkLst>
          <pc:docMk/>
          <pc:sldMk cId="664582277" sldId="4827"/>
        </pc:sldMkLst>
        <pc:spChg chg="del">
          <ac:chgData name="Margaux Buguet" userId="74922053-cbe8-4ba8-8604-fd689a4c4859" providerId="ADAL" clId="{79CB1358-3A27-46A9-BC11-E5386E75C4A7}" dt="2022-03-31T09:14:04.960" v="4735" actId="478"/>
          <ac:spMkLst>
            <pc:docMk/>
            <pc:sldMk cId="664582277" sldId="4827"/>
            <ac:spMk id="2" creationId="{00000000-0000-0000-0000-000000000000}"/>
          </ac:spMkLst>
        </pc:spChg>
        <pc:spChg chg="del">
          <ac:chgData name="Margaux Buguet" userId="74922053-cbe8-4ba8-8604-fd689a4c4859" providerId="ADAL" clId="{79CB1358-3A27-46A9-BC11-E5386E75C4A7}" dt="2022-03-31T09:14:08.563" v="4736" actId="478"/>
          <ac:spMkLst>
            <pc:docMk/>
            <pc:sldMk cId="664582277" sldId="4827"/>
            <ac:spMk id="3" creationId="{00000000-0000-0000-0000-000000000000}"/>
          </ac:spMkLst>
        </pc:spChg>
        <pc:spChg chg="mod">
          <ac:chgData name="Margaux Buguet" userId="74922053-cbe8-4ba8-8604-fd689a4c4859" providerId="ADAL" clId="{79CB1358-3A27-46A9-BC11-E5386E75C4A7}" dt="2022-03-31T09:17:19.730" v="4816" actId="1076"/>
          <ac:spMkLst>
            <pc:docMk/>
            <pc:sldMk cId="664582277" sldId="4827"/>
            <ac:spMk id="7" creationId="{81ABAEC3-9764-42FB-8051-0FBD2832E7A6}"/>
          </ac:spMkLst>
        </pc:spChg>
        <pc:spChg chg="mod">
          <ac:chgData name="Margaux Buguet" userId="74922053-cbe8-4ba8-8604-fd689a4c4859" providerId="ADAL" clId="{79CB1358-3A27-46A9-BC11-E5386E75C4A7}" dt="2022-03-31T09:14:35.103" v="4742" actId="1076"/>
          <ac:spMkLst>
            <pc:docMk/>
            <pc:sldMk cId="664582277" sldId="4827"/>
            <ac:spMk id="15" creationId="{121C2DDC-D648-4AF6-AD15-47A2A03507AF}"/>
          </ac:spMkLst>
        </pc:spChg>
        <pc:spChg chg="mod">
          <ac:chgData name="Margaux Buguet" userId="74922053-cbe8-4ba8-8604-fd689a4c4859" providerId="ADAL" clId="{79CB1358-3A27-46A9-BC11-E5386E75C4A7}" dt="2022-03-31T09:17:19.730" v="4816" actId="1076"/>
          <ac:spMkLst>
            <pc:docMk/>
            <pc:sldMk cId="664582277" sldId="4827"/>
            <ac:spMk id="26" creationId="{D771AFF3-B3E0-4FEF-8915-810AC9CD777A}"/>
          </ac:spMkLst>
        </pc:spChg>
        <pc:spChg chg="mod">
          <ac:chgData name="Margaux Buguet" userId="74922053-cbe8-4ba8-8604-fd689a4c4859" providerId="ADAL" clId="{79CB1358-3A27-46A9-BC11-E5386E75C4A7}" dt="2022-03-31T09:17:19.730" v="4816" actId="1076"/>
          <ac:spMkLst>
            <pc:docMk/>
            <pc:sldMk cId="664582277" sldId="4827"/>
            <ac:spMk id="27" creationId="{34299493-BC45-4CE7-8027-7BBB4A508A47}"/>
          </ac:spMkLst>
        </pc:spChg>
        <pc:spChg chg="add mod">
          <ac:chgData name="Margaux Buguet" userId="74922053-cbe8-4ba8-8604-fd689a4c4859" providerId="ADAL" clId="{79CB1358-3A27-46A9-BC11-E5386E75C4A7}" dt="2022-03-31T09:21:21.185" v="4865" actId="1076"/>
          <ac:spMkLst>
            <pc:docMk/>
            <pc:sldMk cId="664582277" sldId="4827"/>
            <ac:spMk id="29" creationId="{951CEEAC-2ED9-4083-B320-581BBA170B16}"/>
          </ac:spMkLst>
        </pc:spChg>
        <pc:spChg chg="add mod">
          <ac:chgData name="Margaux Buguet" userId="74922053-cbe8-4ba8-8604-fd689a4c4859" providerId="ADAL" clId="{79CB1358-3A27-46A9-BC11-E5386E75C4A7}" dt="2022-03-31T09:21:21.185" v="4865" actId="1076"/>
          <ac:spMkLst>
            <pc:docMk/>
            <pc:sldMk cId="664582277" sldId="4827"/>
            <ac:spMk id="31" creationId="{74EAD65C-85C6-45C3-B041-015260719F9F}"/>
          </ac:spMkLst>
        </pc:spChg>
        <pc:spChg chg="add del mod">
          <ac:chgData name="Margaux Buguet" userId="74922053-cbe8-4ba8-8604-fd689a4c4859" providerId="ADAL" clId="{79CB1358-3A27-46A9-BC11-E5386E75C4A7}" dt="2022-03-31T09:18:17.494" v="4825" actId="478"/>
          <ac:spMkLst>
            <pc:docMk/>
            <pc:sldMk cId="664582277" sldId="4827"/>
            <ac:spMk id="33" creationId="{F677DCD5-2095-4803-AB4C-37276F0E6A69}"/>
          </ac:spMkLst>
        </pc:spChg>
        <pc:spChg chg="add mod">
          <ac:chgData name="Margaux Buguet" userId="74922053-cbe8-4ba8-8604-fd689a4c4859" providerId="ADAL" clId="{79CB1358-3A27-46A9-BC11-E5386E75C4A7}" dt="2022-03-31T09:21:21.185" v="4865" actId="1076"/>
          <ac:spMkLst>
            <pc:docMk/>
            <pc:sldMk cId="664582277" sldId="4827"/>
            <ac:spMk id="34" creationId="{74A32168-F192-416E-AD5A-E449EAE50A2F}"/>
          </ac:spMkLst>
        </pc:spChg>
        <pc:spChg chg="mod">
          <ac:chgData name="Margaux Buguet" userId="74922053-cbe8-4ba8-8604-fd689a4c4859" providerId="ADAL" clId="{79CB1358-3A27-46A9-BC11-E5386E75C4A7}" dt="2022-03-31T09:17:19.730" v="4816" actId="1076"/>
          <ac:spMkLst>
            <pc:docMk/>
            <pc:sldMk cId="664582277" sldId="4827"/>
            <ac:spMk id="41" creationId="{799928DE-9791-4627-9EAF-E7DB9AAB153F}"/>
          </ac:spMkLst>
        </pc:spChg>
        <pc:spChg chg="mod">
          <ac:chgData name="Margaux Buguet" userId="74922053-cbe8-4ba8-8604-fd689a4c4859" providerId="ADAL" clId="{79CB1358-3A27-46A9-BC11-E5386E75C4A7}" dt="2022-03-31T09:17:19.730" v="4816" actId="1076"/>
          <ac:spMkLst>
            <pc:docMk/>
            <pc:sldMk cId="664582277" sldId="4827"/>
            <ac:spMk id="42" creationId="{DC400A0E-2FC7-40A9-AD7C-584BB86DC29F}"/>
          </ac:spMkLst>
        </pc:spChg>
        <pc:spChg chg="add mod">
          <ac:chgData name="Margaux Buguet" userId="74922053-cbe8-4ba8-8604-fd689a4c4859" providerId="ADAL" clId="{79CB1358-3A27-46A9-BC11-E5386E75C4A7}" dt="2022-03-31T09:21:21.185" v="4865" actId="1076"/>
          <ac:spMkLst>
            <pc:docMk/>
            <pc:sldMk cId="664582277" sldId="4827"/>
            <ac:spMk id="43" creationId="{13760B2B-9ABC-4094-B913-FC381444FA6A}"/>
          </ac:spMkLst>
        </pc:spChg>
        <pc:spChg chg="add mod">
          <ac:chgData name="Margaux Buguet" userId="74922053-cbe8-4ba8-8604-fd689a4c4859" providerId="ADAL" clId="{79CB1358-3A27-46A9-BC11-E5386E75C4A7}" dt="2022-03-31T12:30:33.156" v="5996" actId="20577"/>
          <ac:spMkLst>
            <pc:docMk/>
            <pc:sldMk cId="664582277" sldId="4827"/>
            <ac:spMk id="45" creationId="{107E16FB-9CF2-4B34-92DF-0A5C8E19BD26}"/>
          </ac:spMkLst>
        </pc:spChg>
        <pc:spChg chg="mod">
          <ac:chgData name="Margaux Buguet" userId="74922053-cbe8-4ba8-8604-fd689a4c4859" providerId="ADAL" clId="{79CB1358-3A27-46A9-BC11-E5386E75C4A7}" dt="2022-03-31T09:17:19.730" v="4816" actId="1076"/>
          <ac:spMkLst>
            <pc:docMk/>
            <pc:sldMk cId="664582277" sldId="4827"/>
            <ac:spMk id="46" creationId="{9495E43A-8907-47EE-8576-3B8B9D25BFDC}"/>
          </ac:spMkLst>
        </pc:spChg>
        <pc:spChg chg="del">
          <ac:chgData name="Margaux Buguet" userId="74922053-cbe8-4ba8-8604-fd689a4c4859" providerId="ADAL" clId="{79CB1358-3A27-46A9-BC11-E5386E75C4A7}" dt="2022-03-31T09:15:27.056" v="4746" actId="478"/>
          <ac:spMkLst>
            <pc:docMk/>
            <pc:sldMk cId="664582277" sldId="4827"/>
            <ac:spMk id="47" creationId="{809ADD3C-8A8E-4E5E-A721-2BD1E94CAFC1}"/>
          </ac:spMkLst>
        </pc:spChg>
        <pc:spChg chg="add mod">
          <ac:chgData name="Margaux Buguet" userId="74922053-cbe8-4ba8-8604-fd689a4c4859" providerId="ADAL" clId="{79CB1358-3A27-46A9-BC11-E5386E75C4A7}" dt="2022-03-31T09:21:21.185" v="4865" actId="1076"/>
          <ac:spMkLst>
            <pc:docMk/>
            <pc:sldMk cId="664582277" sldId="4827"/>
            <ac:spMk id="48" creationId="{FA398259-8490-4E64-974C-0F638F818338}"/>
          </ac:spMkLst>
        </pc:spChg>
        <pc:spChg chg="mod">
          <ac:chgData name="Margaux Buguet" userId="74922053-cbe8-4ba8-8604-fd689a4c4859" providerId="ADAL" clId="{79CB1358-3A27-46A9-BC11-E5386E75C4A7}" dt="2022-03-31T12:24:36.669" v="5835" actId="20577"/>
          <ac:spMkLst>
            <pc:docMk/>
            <pc:sldMk cId="664582277" sldId="4827"/>
            <ac:spMk id="78" creationId="{BF3B5405-B980-514F-8E68-FF2D31508A60}"/>
          </ac:spMkLst>
        </pc:spChg>
        <pc:grpChg chg="del">
          <ac:chgData name="Margaux Buguet" userId="74922053-cbe8-4ba8-8604-fd689a4c4859" providerId="ADAL" clId="{79CB1358-3A27-46A9-BC11-E5386E75C4A7}" dt="2022-03-31T09:14:04.960" v="4735" actId="478"/>
          <ac:grpSpMkLst>
            <pc:docMk/>
            <pc:sldMk cId="664582277" sldId="4827"/>
            <ac:grpSpMk id="86" creationId="{00000000-0000-0000-0000-000000000000}"/>
          </ac:grpSpMkLst>
        </pc:grpChg>
        <pc:picChg chg="mod">
          <ac:chgData name="Margaux Buguet" userId="74922053-cbe8-4ba8-8604-fd689a4c4859" providerId="ADAL" clId="{79CB1358-3A27-46A9-BC11-E5386E75C4A7}" dt="2022-03-31T09:17:19.730" v="4816" actId="1076"/>
          <ac:picMkLst>
            <pc:docMk/>
            <pc:sldMk cId="664582277" sldId="4827"/>
            <ac:picMk id="13" creationId="{D345D2E9-145C-4AFD-81E4-C762079C20CC}"/>
          </ac:picMkLst>
        </pc:picChg>
        <pc:picChg chg="mod">
          <ac:chgData name="Margaux Buguet" userId="74922053-cbe8-4ba8-8604-fd689a4c4859" providerId="ADAL" clId="{79CB1358-3A27-46A9-BC11-E5386E75C4A7}" dt="2022-03-31T09:17:19.730" v="4816" actId="1076"/>
          <ac:picMkLst>
            <pc:docMk/>
            <pc:sldMk cId="664582277" sldId="4827"/>
            <ac:picMk id="25" creationId="{43FD5E0E-BC43-4B9E-9972-6000DE2B23A4}"/>
          </ac:picMkLst>
        </pc:picChg>
        <pc:picChg chg="add mod">
          <ac:chgData name="Margaux Buguet" userId="74922053-cbe8-4ba8-8604-fd689a4c4859" providerId="ADAL" clId="{79CB1358-3A27-46A9-BC11-E5386E75C4A7}" dt="2022-03-31T09:21:21.185" v="4865" actId="1076"/>
          <ac:picMkLst>
            <pc:docMk/>
            <pc:sldMk cId="664582277" sldId="4827"/>
            <ac:picMk id="30" creationId="{BB722A35-DFA2-45EB-8BD2-E7993B920D01}"/>
          </ac:picMkLst>
        </pc:picChg>
        <pc:picChg chg="mod">
          <ac:chgData name="Margaux Buguet" userId="74922053-cbe8-4ba8-8604-fd689a4c4859" providerId="ADAL" clId="{79CB1358-3A27-46A9-BC11-E5386E75C4A7}" dt="2022-03-31T09:17:19.730" v="4816" actId="1076"/>
          <ac:picMkLst>
            <pc:docMk/>
            <pc:sldMk cId="664582277" sldId="4827"/>
            <ac:picMk id="38" creationId="{E87C8F4D-E47E-403F-9382-DD061EB89B5E}"/>
          </ac:picMkLst>
        </pc:picChg>
        <pc:picChg chg="add mod">
          <ac:chgData name="Margaux Buguet" userId="74922053-cbe8-4ba8-8604-fd689a4c4859" providerId="ADAL" clId="{79CB1358-3A27-46A9-BC11-E5386E75C4A7}" dt="2022-03-31T09:21:21.185" v="4865" actId="1076"/>
          <ac:picMkLst>
            <pc:docMk/>
            <pc:sldMk cId="664582277" sldId="4827"/>
            <ac:picMk id="40" creationId="{54F41F6A-3379-4D5A-9D37-EE2943713539}"/>
          </ac:picMkLst>
        </pc:picChg>
        <pc:picChg chg="add mod">
          <ac:chgData name="Margaux Buguet" userId="74922053-cbe8-4ba8-8604-fd689a4c4859" providerId="ADAL" clId="{79CB1358-3A27-46A9-BC11-E5386E75C4A7}" dt="2022-03-31T09:21:21.185" v="4865" actId="1076"/>
          <ac:picMkLst>
            <pc:docMk/>
            <pc:sldMk cId="664582277" sldId="4827"/>
            <ac:picMk id="49" creationId="{AF15BB55-4B50-45C1-BD0B-DECAD8FE1C5F}"/>
          </ac:picMkLst>
        </pc:picChg>
        <pc:picChg chg="del">
          <ac:chgData name="Margaux Buguet" userId="74922053-cbe8-4ba8-8604-fd689a4c4859" providerId="ADAL" clId="{79CB1358-3A27-46A9-BC11-E5386E75C4A7}" dt="2022-03-31T09:14:04.960" v="4735" actId="478"/>
          <ac:picMkLst>
            <pc:docMk/>
            <pc:sldMk cId="664582277" sldId="4827"/>
            <ac:picMk id="4098" creationId="{00000000-0000-0000-0000-000000000000}"/>
          </ac:picMkLst>
        </pc:picChg>
        <pc:cxnChg chg="mod">
          <ac:chgData name="Margaux Buguet" userId="74922053-cbe8-4ba8-8604-fd689a4c4859" providerId="ADAL" clId="{79CB1358-3A27-46A9-BC11-E5386E75C4A7}" dt="2022-03-31T09:17:19.730" v="4816" actId="1076"/>
          <ac:cxnSpMkLst>
            <pc:docMk/>
            <pc:sldMk cId="664582277" sldId="4827"/>
            <ac:cxnSpMk id="9" creationId="{A0CC3762-5F1C-4F77-9EFD-9AB1ABD715FE}"/>
          </ac:cxnSpMkLst>
        </pc:cxnChg>
        <pc:cxnChg chg="del">
          <ac:chgData name="Margaux Buguet" userId="74922053-cbe8-4ba8-8604-fd689a4c4859" providerId="ADAL" clId="{79CB1358-3A27-46A9-BC11-E5386E75C4A7}" dt="2022-03-31T09:15:27.056" v="4746" actId="478"/>
          <ac:cxnSpMkLst>
            <pc:docMk/>
            <pc:sldMk cId="664582277" sldId="4827"/>
            <ac:cxnSpMk id="24" creationId="{5BFFDFFA-19A7-4B7B-8348-EE6F459CB4AF}"/>
          </ac:cxnSpMkLst>
        </pc:cxnChg>
        <pc:cxnChg chg="add mod">
          <ac:chgData name="Margaux Buguet" userId="74922053-cbe8-4ba8-8604-fd689a4c4859" providerId="ADAL" clId="{79CB1358-3A27-46A9-BC11-E5386E75C4A7}" dt="2022-03-31T09:17:19.730" v="4816" actId="1076"/>
          <ac:cxnSpMkLst>
            <pc:docMk/>
            <pc:sldMk cId="664582277" sldId="4827"/>
            <ac:cxnSpMk id="28" creationId="{7BC2068F-DC2E-47CD-8453-8CD7E6E0C411}"/>
          </ac:cxnSpMkLst>
        </pc:cxnChg>
        <pc:cxnChg chg="mod">
          <ac:chgData name="Margaux Buguet" userId="74922053-cbe8-4ba8-8604-fd689a4c4859" providerId="ADAL" clId="{79CB1358-3A27-46A9-BC11-E5386E75C4A7}" dt="2022-03-31T09:17:19.730" v="4816" actId="1076"/>
          <ac:cxnSpMkLst>
            <pc:docMk/>
            <pc:sldMk cId="664582277" sldId="4827"/>
            <ac:cxnSpMk id="32" creationId="{B12D040C-DB44-4CCE-A337-F7F626042FB6}"/>
          </ac:cxnSpMkLst>
        </pc:cxnChg>
        <pc:cxnChg chg="add mod">
          <ac:chgData name="Margaux Buguet" userId="74922053-cbe8-4ba8-8604-fd689a4c4859" providerId="ADAL" clId="{79CB1358-3A27-46A9-BC11-E5386E75C4A7}" dt="2022-03-31T09:21:21.185" v="4865" actId="1076"/>
          <ac:cxnSpMkLst>
            <pc:docMk/>
            <pc:sldMk cId="664582277" sldId="4827"/>
            <ac:cxnSpMk id="35" creationId="{CE69C6CF-3553-44D9-8C40-CCE6BE98B7F2}"/>
          </ac:cxnSpMkLst>
        </pc:cxnChg>
        <pc:cxnChg chg="mod">
          <ac:chgData name="Margaux Buguet" userId="74922053-cbe8-4ba8-8604-fd689a4c4859" providerId="ADAL" clId="{79CB1358-3A27-46A9-BC11-E5386E75C4A7}" dt="2022-03-31T09:17:19.730" v="4816" actId="1076"/>
          <ac:cxnSpMkLst>
            <pc:docMk/>
            <pc:sldMk cId="664582277" sldId="4827"/>
            <ac:cxnSpMk id="36" creationId="{94148A9A-02F8-4B70-B892-6E3CEE7CE4F6}"/>
          </ac:cxnSpMkLst>
        </pc:cxnChg>
        <pc:cxnChg chg="add del mod">
          <ac:chgData name="Margaux Buguet" userId="74922053-cbe8-4ba8-8604-fd689a4c4859" providerId="ADAL" clId="{79CB1358-3A27-46A9-BC11-E5386E75C4A7}" dt="2022-03-31T09:18:17.494" v="4825" actId="478"/>
          <ac:cxnSpMkLst>
            <pc:docMk/>
            <pc:sldMk cId="664582277" sldId="4827"/>
            <ac:cxnSpMk id="37" creationId="{CD29730D-C9F2-405C-A76B-B3BC69797A36}"/>
          </ac:cxnSpMkLst>
        </pc:cxnChg>
        <pc:cxnChg chg="add mod">
          <ac:chgData name="Margaux Buguet" userId="74922053-cbe8-4ba8-8604-fd689a4c4859" providerId="ADAL" clId="{79CB1358-3A27-46A9-BC11-E5386E75C4A7}" dt="2022-03-31T09:21:21.185" v="4865" actId="1076"/>
          <ac:cxnSpMkLst>
            <pc:docMk/>
            <pc:sldMk cId="664582277" sldId="4827"/>
            <ac:cxnSpMk id="39" creationId="{AD471B09-1128-4EB1-8F0D-696E7477F398}"/>
          </ac:cxnSpMkLst>
        </pc:cxnChg>
        <pc:cxnChg chg="del">
          <ac:chgData name="Margaux Buguet" userId="74922053-cbe8-4ba8-8604-fd689a4c4859" providerId="ADAL" clId="{79CB1358-3A27-46A9-BC11-E5386E75C4A7}" dt="2022-03-31T09:15:27.056" v="4746" actId="478"/>
          <ac:cxnSpMkLst>
            <pc:docMk/>
            <pc:sldMk cId="664582277" sldId="4827"/>
            <ac:cxnSpMk id="44" creationId="{793B9E18-2C47-4055-B11A-4CC8D1A38601}"/>
          </ac:cxnSpMkLst>
        </pc:cxnChg>
        <pc:cxnChg chg="add mod">
          <ac:chgData name="Margaux Buguet" userId="74922053-cbe8-4ba8-8604-fd689a4c4859" providerId="ADAL" clId="{79CB1358-3A27-46A9-BC11-E5386E75C4A7}" dt="2022-03-31T09:21:21.185" v="4865" actId="1076"/>
          <ac:cxnSpMkLst>
            <pc:docMk/>
            <pc:sldMk cId="664582277" sldId="4827"/>
            <ac:cxnSpMk id="50" creationId="{94FB4DFD-0ACD-4048-9881-E650D2AE5608}"/>
          </ac:cxnSpMkLst>
        </pc:cxnChg>
      </pc:sldChg>
      <pc:sldChg chg="addSp delSp modSp add mod ord">
        <pc:chgData name="Margaux Buguet" userId="74922053-cbe8-4ba8-8604-fd689a4c4859" providerId="ADAL" clId="{79CB1358-3A27-46A9-BC11-E5386E75C4A7}" dt="2022-03-31T13:36:41.702" v="6021" actId="20577"/>
        <pc:sldMkLst>
          <pc:docMk/>
          <pc:sldMk cId="4036438387" sldId="4828"/>
        </pc:sldMkLst>
        <pc:spChg chg="del">
          <ac:chgData name="Margaux Buguet" userId="74922053-cbe8-4ba8-8604-fd689a4c4859" providerId="ADAL" clId="{79CB1358-3A27-46A9-BC11-E5386E75C4A7}" dt="2022-03-31T12:00:06.571" v="5063" actId="478"/>
          <ac:spMkLst>
            <pc:docMk/>
            <pc:sldMk cId="4036438387" sldId="4828"/>
            <ac:spMk id="2" creationId="{00000000-0000-0000-0000-000000000000}"/>
          </ac:spMkLst>
        </pc:spChg>
        <pc:spChg chg="mod">
          <ac:chgData name="Margaux Buguet" userId="74922053-cbe8-4ba8-8604-fd689a4c4859" providerId="ADAL" clId="{79CB1358-3A27-46A9-BC11-E5386E75C4A7}" dt="2022-03-31T12:09:57.134" v="5415" actId="1076"/>
          <ac:spMkLst>
            <pc:docMk/>
            <pc:sldMk cId="4036438387" sldId="4828"/>
            <ac:spMk id="3" creationId="{00000000-0000-0000-0000-000000000000}"/>
          </ac:spMkLst>
        </pc:spChg>
        <pc:spChg chg="add del mod">
          <ac:chgData name="Margaux Buguet" userId="74922053-cbe8-4ba8-8604-fd689a4c4859" providerId="ADAL" clId="{79CB1358-3A27-46A9-BC11-E5386E75C4A7}" dt="2022-03-31T12:08:17.938" v="5396" actId="478"/>
          <ac:spMkLst>
            <pc:docMk/>
            <pc:sldMk cId="4036438387" sldId="4828"/>
            <ac:spMk id="6" creationId="{87467162-C2EE-41AE-945E-2C49472CD8A3}"/>
          </ac:spMkLst>
        </pc:spChg>
        <pc:spChg chg="mod">
          <ac:chgData name="Margaux Buguet" userId="74922053-cbe8-4ba8-8604-fd689a4c4859" providerId="ADAL" clId="{79CB1358-3A27-46A9-BC11-E5386E75C4A7}" dt="2022-03-31T12:09:57.134" v="5415" actId="1076"/>
          <ac:spMkLst>
            <pc:docMk/>
            <pc:sldMk cId="4036438387" sldId="4828"/>
            <ac:spMk id="7" creationId="{81ABAEC3-9764-42FB-8051-0FBD2832E7A6}"/>
          </ac:spMkLst>
        </pc:spChg>
        <pc:spChg chg="del">
          <ac:chgData name="Margaux Buguet" userId="74922053-cbe8-4ba8-8604-fd689a4c4859" providerId="ADAL" clId="{79CB1358-3A27-46A9-BC11-E5386E75C4A7}" dt="2022-03-31T12:01:27.886" v="5077" actId="478"/>
          <ac:spMkLst>
            <pc:docMk/>
            <pc:sldMk cId="4036438387" sldId="4828"/>
            <ac:spMk id="15" creationId="{121C2DDC-D648-4AF6-AD15-47A2A03507AF}"/>
          </ac:spMkLst>
        </pc:spChg>
        <pc:spChg chg="mod">
          <ac:chgData name="Margaux Buguet" userId="74922053-cbe8-4ba8-8604-fd689a4c4859" providerId="ADAL" clId="{79CB1358-3A27-46A9-BC11-E5386E75C4A7}" dt="2022-03-31T12:09:57.134" v="5415" actId="1076"/>
          <ac:spMkLst>
            <pc:docMk/>
            <pc:sldMk cId="4036438387" sldId="4828"/>
            <ac:spMk id="26" creationId="{D771AFF3-B3E0-4FEF-8915-810AC9CD777A}"/>
          </ac:spMkLst>
        </pc:spChg>
        <pc:spChg chg="mod">
          <ac:chgData name="Margaux Buguet" userId="74922053-cbe8-4ba8-8604-fd689a4c4859" providerId="ADAL" clId="{79CB1358-3A27-46A9-BC11-E5386E75C4A7}" dt="2022-03-31T12:09:57.134" v="5415" actId="1076"/>
          <ac:spMkLst>
            <pc:docMk/>
            <pc:sldMk cId="4036438387" sldId="4828"/>
            <ac:spMk id="27" creationId="{34299493-BC45-4CE7-8027-7BBB4A508A47}"/>
          </ac:spMkLst>
        </pc:spChg>
        <pc:spChg chg="add mod">
          <ac:chgData name="Margaux Buguet" userId="74922053-cbe8-4ba8-8604-fd689a4c4859" providerId="ADAL" clId="{79CB1358-3A27-46A9-BC11-E5386E75C4A7}" dt="2022-03-31T12:12:54.796" v="5609" actId="1076"/>
          <ac:spMkLst>
            <pc:docMk/>
            <pc:sldMk cId="4036438387" sldId="4828"/>
            <ac:spMk id="30" creationId="{F5A7A4FC-ACC5-47AB-BCF6-7F3DAD87A02C}"/>
          </ac:spMkLst>
        </pc:spChg>
        <pc:spChg chg="add del mod">
          <ac:chgData name="Margaux Buguet" userId="74922053-cbe8-4ba8-8604-fd689a4c4859" providerId="ADAL" clId="{79CB1358-3A27-46A9-BC11-E5386E75C4A7}" dt="2022-03-31T12:10:46.593" v="5433" actId="478"/>
          <ac:spMkLst>
            <pc:docMk/>
            <pc:sldMk cId="4036438387" sldId="4828"/>
            <ac:spMk id="31" creationId="{A931FE6D-A6FF-4215-AD96-015EFD51BBE6}"/>
          </ac:spMkLst>
        </pc:spChg>
        <pc:spChg chg="add mod">
          <ac:chgData name="Margaux Buguet" userId="74922053-cbe8-4ba8-8604-fd689a4c4859" providerId="ADAL" clId="{79CB1358-3A27-46A9-BC11-E5386E75C4A7}" dt="2022-03-31T12:13:12.210" v="5610" actId="1076"/>
          <ac:spMkLst>
            <pc:docMk/>
            <pc:sldMk cId="4036438387" sldId="4828"/>
            <ac:spMk id="34" creationId="{9CCB36B9-308C-49CC-9A2C-2E4C042C735C}"/>
          </ac:spMkLst>
        </pc:spChg>
        <pc:spChg chg="add mod">
          <ac:chgData name="Margaux Buguet" userId="74922053-cbe8-4ba8-8604-fd689a4c4859" providerId="ADAL" clId="{79CB1358-3A27-46A9-BC11-E5386E75C4A7}" dt="2022-03-31T12:13:20.822" v="5611" actId="1076"/>
          <ac:spMkLst>
            <pc:docMk/>
            <pc:sldMk cId="4036438387" sldId="4828"/>
            <ac:spMk id="35" creationId="{93E5EF36-EDEE-4FB2-918F-9DE1C3E73E75}"/>
          </ac:spMkLst>
        </pc:spChg>
        <pc:spChg chg="mod">
          <ac:chgData name="Margaux Buguet" userId="74922053-cbe8-4ba8-8604-fd689a4c4859" providerId="ADAL" clId="{79CB1358-3A27-46A9-BC11-E5386E75C4A7}" dt="2022-03-31T12:09:57.134" v="5415" actId="1076"/>
          <ac:spMkLst>
            <pc:docMk/>
            <pc:sldMk cId="4036438387" sldId="4828"/>
            <ac:spMk id="41" creationId="{799928DE-9791-4627-9EAF-E7DB9AAB153F}"/>
          </ac:spMkLst>
        </pc:spChg>
        <pc:spChg chg="mod">
          <ac:chgData name="Margaux Buguet" userId="74922053-cbe8-4ba8-8604-fd689a4c4859" providerId="ADAL" clId="{79CB1358-3A27-46A9-BC11-E5386E75C4A7}" dt="2022-03-31T12:09:57.134" v="5415" actId="1076"/>
          <ac:spMkLst>
            <pc:docMk/>
            <pc:sldMk cId="4036438387" sldId="4828"/>
            <ac:spMk id="42" creationId="{DC400A0E-2FC7-40A9-AD7C-584BB86DC29F}"/>
          </ac:spMkLst>
        </pc:spChg>
        <pc:spChg chg="add mod">
          <ac:chgData name="Margaux Buguet" userId="74922053-cbe8-4ba8-8604-fd689a4c4859" providerId="ADAL" clId="{79CB1358-3A27-46A9-BC11-E5386E75C4A7}" dt="2022-03-31T12:13:20.822" v="5611" actId="1076"/>
          <ac:spMkLst>
            <pc:docMk/>
            <pc:sldMk cId="4036438387" sldId="4828"/>
            <ac:spMk id="43" creationId="{3BD63302-B025-44CC-AC9D-98F3F9A13B0F}"/>
          </ac:spMkLst>
        </pc:spChg>
        <pc:spChg chg="mod">
          <ac:chgData name="Margaux Buguet" userId="74922053-cbe8-4ba8-8604-fd689a4c4859" providerId="ADAL" clId="{79CB1358-3A27-46A9-BC11-E5386E75C4A7}" dt="2022-03-31T12:09:57.134" v="5415" actId="1076"/>
          <ac:spMkLst>
            <pc:docMk/>
            <pc:sldMk cId="4036438387" sldId="4828"/>
            <ac:spMk id="46" creationId="{9495E43A-8907-47EE-8576-3B8B9D25BFDC}"/>
          </ac:spMkLst>
        </pc:spChg>
        <pc:spChg chg="mod">
          <ac:chgData name="Margaux Buguet" userId="74922053-cbe8-4ba8-8604-fd689a4c4859" providerId="ADAL" clId="{79CB1358-3A27-46A9-BC11-E5386E75C4A7}" dt="2022-03-31T13:36:41.702" v="6021" actId="20577"/>
          <ac:spMkLst>
            <pc:docMk/>
            <pc:sldMk cId="4036438387" sldId="4828"/>
            <ac:spMk id="47" creationId="{809ADD3C-8A8E-4E5E-A721-2BD1E94CAFC1}"/>
          </ac:spMkLst>
        </pc:spChg>
        <pc:spChg chg="add mod">
          <ac:chgData name="Margaux Buguet" userId="74922053-cbe8-4ba8-8604-fd689a4c4859" providerId="ADAL" clId="{79CB1358-3A27-46A9-BC11-E5386E75C4A7}" dt="2022-03-31T12:13:20.822" v="5611" actId="1076"/>
          <ac:spMkLst>
            <pc:docMk/>
            <pc:sldMk cId="4036438387" sldId="4828"/>
            <ac:spMk id="48" creationId="{315A6373-5C64-4501-AED5-2C1ECEDC1C7C}"/>
          </ac:spMkLst>
        </pc:spChg>
        <pc:spChg chg="add mod">
          <ac:chgData name="Margaux Buguet" userId="74922053-cbe8-4ba8-8604-fd689a4c4859" providerId="ADAL" clId="{79CB1358-3A27-46A9-BC11-E5386E75C4A7}" dt="2022-03-31T12:13:40.344" v="5614" actId="14100"/>
          <ac:spMkLst>
            <pc:docMk/>
            <pc:sldMk cId="4036438387" sldId="4828"/>
            <ac:spMk id="50" creationId="{D799FAB5-5EFD-48FD-AE73-ED95638AC4DC}"/>
          </ac:spMkLst>
        </pc:spChg>
        <pc:spChg chg="add mod">
          <ac:chgData name="Margaux Buguet" userId="74922053-cbe8-4ba8-8604-fd689a4c4859" providerId="ADAL" clId="{79CB1358-3A27-46A9-BC11-E5386E75C4A7}" dt="2022-03-31T12:14:07.434" v="5662" actId="20577"/>
          <ac:spMkLst>
            <pc:docMk/>
            <pc:sldMk cId="4036438387" sldId="4828"/>
            <ac:spMk id="52" creationId="{F3AE6DAB-DD25-47F7-85EF-60AE02A7BBEA}"/>
          </ac:spMkLst>
        </pc:spChg>
        <pc:spChg chg="mod">
          <ac:chgData name="Margaux Buguet" userId="74922053-cbe8-4ba8-8604-fd689a4c4859" providerId="ADAL" clId="{79CB1358-3A27-46A9-BC11-E5386E75C4A7}" dt="2022-03-31T12:24:30.954" v="5833" actId="20577"/>
          <ac:spMkLst>
            <pc:docMk/>
            <pc:sldMk cId="4036438387" sldId="4828"/>
            <ac:spMk id="78" creationId="{BF3B5405-B980-514F-8E68-FF2D31508A60}"/>
          </ac:spMkLst>
        </pc:spChg>
        <pc:spChg chg="mod">
          <ac:chgData name="Margaux Buguet" userId="74922053-cbe8-4ba8-8604-fd689a4c4859" providerId="ADAL" clId="{79CB1358-3A27-46A9-BC11-E5386E75C4A7}" dt="2022-03-31T12:00:19.308" v="5067"/>
          <ac:spMkLst>
            <pc:docMk/>
            <pc:sldMk cId="4036438387" sldId="4828"/>
            <ac:spMk id="88" creationId="{00000000-0000-0000-0000-000000000000}"/>
          </ac:spMkLst>
        </pc:spChg>
        <pc:spChg chg="mod">
          <ac:chgData name="Margaux Buguet" userId="74922053-cbe8-4ba8-8604-fd689a4c4859" providerId="ADAL" clId="{79CB1358-3A27-46A9-BC11-E5386E75C4A7}" dt="2022-03-31T12:00:13.223" v="5066" actId="20577"/>
          <ac:spMkLst>
            <pc:docMk/>
            <pc:sldMk cId="4036438387" sldId="4828"/>
            <ac:spMk id="89" creationId="{00000000-0000-0000-0000-000000000000}"/>
          </ac:spMkLst>
        </pc:spChg>
        <pc:grpChg chg="mod">
          <ac:chgData name="Margaux Buguet" userId="74922053-cbe8-4ba8-8604-fd689a4c4859" providerId="ADAL" clId="{79CB1358-3A27-46A9-BC11-E5386E75C4A7}" dt="2022-03-31T12:09:49.217" v="5414" actId="1076"/>
          <ac:grpSpMkLst>
            <pc:docMk/>
            <pc:sldMk cId="4036438387" sldId="4828"/>
            <ac:grpSpMk id="86" creationId="{00000000-0000-0000-0000-000000000000}"/>
          </ac:grpSpMkLst>
        </pc:grpChg>
        <pc:picChg chg="mod">
          <ac:chgData name="Margaux Buguet" userId="74922053-cbe8-4ba8-8604-fd689a4c4859" providerId="ADAL" clId="{79CB1358-3A27-46A9-BC11-E5386E75C4A7}" dt="2022-03-31T12:09:57.134" v="5415" actId="1076"/>
          <ac:picMkLst>
            <pc:docMk/>
            <pc:sldMk cId="4036438387" sldId="4828"/>
            <ac:picMk id="13" creationId="{D345D2E9-145C-4AFD-81E4-C762079C20CC}"/>
          </ac:picMkLst>
        </pc:picChg>
        <pc:picChg chg="mod">
          <ac:chgData name="Margaux Buguet" userId="74922053-cbe8-4ba8-8604-fd689a4c4859" providerId="ADAL" clId="{79CB1358-3A27-46A9-BC11-E5386E75C4A7}" dt="2022-03-31T12:09:57.134" v="5415" actId="1076"/>
          <ac:picMkLst>
            <pc:docMk/>
            <pc:sldMk cId="4036438387" sldId="4828"/>
            <ac:picMk id="25" creationId="{43FD5E0E-BC43-4B9E-9972-6000DE2B23A4}"/>
          </ac:picMkLst>
        </pc:picChg>
        <pc:picChg chg="add mod">
          <ac:chgData name="Margaux Buguet" userId="74922053-cbe8-4ba8-8604-fd689a4c4859" providerId="ADAL" clId="{79CB1358-3A27-46A9-BC11-E5386E75C4A7}" dt="2022-03-31T12:15:29.773" v="5678" actId="1076"/>
          <ac:picMkLst>
            <pc:docMk/>
            <pc:sldMk cId="4036438387" sldId="4828"/>
            <ac:picMk id="33" creationId="{8B44D224-DC1C-4174-9515-2D742D7E5FB9}"/>
          </ac:picMkLst>
        </pc:picChg>
        <pc:picChg chg="mod">
          <ac:chgData name="Margaux Buguet" userId="74922053-cbe8-4ba8-8604-fd689a4c4859" providerId="ADAL" clId="{79CB1358-3A27-46A9-BC11-E5386E75C4A7}" dt="2022-03-31T12:09:57.134" v="5415" actId="1076"/>
          <ac:picMkLst>
            <pc:docMk/>
            <pc:sldMk cId="4036438387" sldId="4828"/>
            <ac:picMk id="38" creationId="{E87C8F4D-E47E-403F-9382-DD061EB89B5E}"/>
          </ac:picMkLst>
        </pc:picChg>
        <pc:picChg chg="add mod">
          <ac:chgData name="Margaux Buguet" userId="74922053-cbe8-4ba8-8604-fd689a4c4859" providerId="ADAL" clId="{79CB1358-3A27-46A9-BC11-E5386E75C4A7}" dt="2022-03-31T12:13:35.931" v="5612" actId="1076"/>
          <ac:picMkLst>
            <pc:docMk/>
            <pc:sldMk cId="4036438387" sldId="4828"/>
            <ac:picMk id="40" creationId="{27AD4FD0-FC27-415C-A8CB-01689765F5AC}"/>
          </ac:picMkLst>
        </pc:picChg>
        <pc:picChg chg="add mod">
          <ac:chgData name="Margaux Buguet" userId="74922053-cbe8-4ba8-8604-fd689a4c4859" providerId="ADAL" clId="{79CB1358-3A27-46A9-BC11-E5386E75C4A7}" dt="2022-03-31T12:13:20.822" v="5611" actId="1076"/>
          <ac:picMkLst>
            <pc:docMk/>
            <pc:sldMk cId="4036438387" sldId="4828"/>
            <ac:picMk id="49" creationId="{960F3053-7DD7-428B-9DC7-D51C54D2F2C2}"/>
          </ac:picMkLst>
        </pc:picChg>
        <pc:picChg chg="del">
          <ac:chgData name="Margaux Buguet" userId="74922053-cbe8-4ba8-8604-fd689a4c4859" providerId="ADAL" clId="{79CB1358-3A27-46A9-BC11-E5386E75C4A7}" dt="2022-03-31T12:00:04.074" v="5062" actId="478"/>
          <ac:picMkLst>
            <pc:docMk/>
            <pc:sldMk cId="4036438387" sldId="4828"/>
            <ac:picMk id="4098" creationId="{00000000-0000-0000-0000-000000000000}"/>
          </ac:picMkLst>
        </pc:picChg>
        <pc:cxnChg chg="mod">
          <ac:chgData name="Margaux Buguet" userId="74922053-cbe8-4ba8-8604-fd689a4c4859" providerId="ADAL" clId="{79CB1358-3A27-46A9-BC11-E5386E75C4A7}" dt="2022-03-31T12:09:57.134" v="5415" actId="1076"/>
          <ac:cxnSpMkLst>
            <pc:docMk/>
            <pc:sldMk cId="4036438387" sldId="4828"/>
            <ac:cxnSpMk id="9" creationId="{A0CC3762-5F1C-4F77-9EFD-9AB1ABD715FE}"/>
          </ac:cxnSpMkLst>
        </pc:cxnChg>
        <pc:cxnChg chg="mod">
          <ac:chgData name="Margaux Buguet" userId="74922053-cbe8-4ba8-8604-fd689a4c4859" providerId="ADAL" clId="{79CB1358-3A27-46A9-BC11-E5386E75C4A7}" dt="2022-03-31T12:09:57.134" v="5415" actId="1076"/>
          <ac:cxnSpMkLst>
            <pc:docMk/>
            <pc:sldMk cId="4036438387" sldId="4828"/>
            <ac:cxnSpMk id="24" creationId="{5BFFDFFA-19A7-4B7B-8348-EE6F459CB4AF}"/>
          </ac:cxnSpMkLst>
        </pc:cxnChg>
        <pc:cxnChg chg="mod">
          <ac:chgData name="Margaux Buguet" userId="74922053-cbe8-4ba8-8604-fd689a4c4859" providerId="ADAL" clId="{79CB1358-3A27-46A9-BC11-E5386E75C4A7}" dt="2022-03-31T12:09:57.134" v="5415" actId="1076"/>
          <ac:cxnSpMkLst>
            <pc:docMk/>
            <pc:sldMk cId="4036438387" sldId="4828"/>
            <ac:cxnSpMk id="32" creationId="{B12D040C-DB44-4CCE-A337-F7F626042FB6}"/>
          </ac:cxnSpMkLst>
        </pc:cxnChg>
        <pc:cxnChg chg="mod">
          <ac:chgData name="Margaux Buguet" userId="74922053-cbe8-4ba8-8604-fd689a4c4859" providerId="ADAL" clId="{79CB1358-3A27-46A9-BC11-E5386E75C4A7}" dt="2022-03-31T12:09:57.134" v="5415" actId="1076"/>
          <ac:cxnSpMkLst>
            <pc:docMk/>
            <pc:sldMk cId="4036438387" sldId="4828"/>
            <ac:cxnSpMk id="36" creationId="{94148A9A-02F8-4B70-B892-6E3CEE7CE4F6}"/>
          </ac:cxnSpMkLst>
        </pc:cxnChg>
        <pc:cxnChg chg="add mod">
          <ac:chgData name="Margaux Buguet" userId="74922053-cbe8-4ba8-8604-fd689a4c4859" providerId="ADAL" clId="{79CB1358-3A27-46A9-BC11-E5386E75C4A7}" dt="2022-03-31T12:13:20.822" v="5611" actId="1076"/>
          <ac:cxnSpMkLst>
            <pc:docMk/>
            <pc:sldMk cId="4036438387" sldId="4828"/>
            <ac:cxnSpMk id="37" creationId="{6C47FAC3-D775-497D-8DD7-D5D5952EBB39}"/>
          </ac:cxnSpMkLst>
        </pc:cxnChg>
        <pc:cxnChg chg="add mod">
          <ac:chgData name="Margaux Buguet" userId="74922053-cbe8-4ba8-8604-fd689a4c4859" providerId="ADAL" clId="{79CB1358-3A27-46A9-BC11-E5386E75C4A7}" dt="2022-03-31T12:13:20.822" v="5611" actId="1076"/>
          <ac:cxnSpMkLst>
            <pc:docMk/>
            <pc:sldMk cId="4036438387" sldId="4828"/>
            <ac:cxnSpMk id="39" creationId="{BB9B61A9-84A9-47C5-9241-61E2F3D46B10}"/>
          </ac:cxnSpMkLst>
        </pc:cxnChg>
        <pc:cxnChg chg="mod">
          <ac:chgData name="Margaux Buguet" userId="74922053-cbe8-4ba8-8604-fd689a4c4859" providerId="ADAL" clId="{79CB1358-3A27-46A9-BC11-E5386E75C4A7}" dt="2022-03-31T12:09:57.134" v="5415" actId="1076"/>
          <ac:cxnSpMkLst>
            <pc:docMk/>
            <pc:sldMk cId="4036438387" sldId="4828"/>
            <ac:cxnSpMk id="44" creationId="{793B9E18-2C47-4055-B11A-4CC8D1A38601}"/>
          </ac:cxnSpMkLst>
        </pc:cxnChg>
        <pc:cxnChg chg="add mod">
          <ac:chgData name="Margaux Buguet" userId="74922053-cbe8-4ba8-8604-fd689a4c4859" providerId="ADAL" clId="{79CB1358-3A27-46A9-BC11-E5386E75C4A7}" dt="2022-03-31T12:13:20.822" v="5611" actId="1076"/>
          <ac:cxnSpMkLst>
            <pc:docMk/>
            <pc:sldMk cId="4036438387" sldId="4828"/>
            <ac:cxnSpMk id="45" creationId="{31708056-ADC5-40D7-A13A-3F7FBE16ACA8}"/>
          </ac:cxnSpMkLst>
        </pc:cxnChg>
        <pc:cxnChg chg="add mod">
          <ac:chgData name="Margaux Buguet" userId="74922053-cbe8-4ba8-8604-fd689a4c4859" providerId="ADAL" clId="{79CB1358-3A27-46A9-BC11-E5386E75C4A7}" dt="2022-03-31T12:13:48.127" v="5616" actId="1076"/>
          <ac:cxnSpMkLst>
            <pc:docMk/>
            <pc:sldMk cId="4036438387" sldId="4828"/>
            <ac:cxnSpMk id="51" creationId="{0240627E-E04D-458A-964B-ABAD2719DEF9}"/>
          </ac:cxnSpMkLst>
        </pc:cxnChg>
      </pc:sldChg>
      <pc:sldChg chg="delSp modSp add mod ord">
        <pc:chgData name="Margaux Buguet" userId="74922053-cbe8-4ba8-8604-fd689a4c4859" providerId="ADAL" clId="{79CB1358-3A27-46A9-BC11-E5386E75C4A7}" dt="2022-03-31T12:24:26.420" v="5831" actId="20577"/>
        <pc:sldMkLst>
          <pc:docMk/>
          <pc:sldMk cId="2548422064" sldId="4829"/>
        </pc:sldMkLst>
        <pc:spChg chg="mod">
          <ac:chgData name="Margaux Buguet" userId="74922053-cbe8-4ba8-8604-fd689a4c4859" providerId="ADAL" clId="{79CB1358-3A27-46A9-BC11-E5386E75C4A7}" dt="2022-03-31T12:23:52.681" v="5815" actId="1036"/>
          <ac:spMkLst>
            <pc:docMk/>
            <pc:sldMk cId="2548422064" sldId="4829"/>
            <ac:spMk id="7" creationId="{81ABAEC3-9764-42FB-8051-0FBD2832E7A6}"/>
          </ac:spMkLst>
        </pc:spChg>
        <pc:spChg chg="mod">
          <ac:chgData name="Margaux Buguet" userId="74922053-cbe8-4ba8-8604-fd689a4c4859" providerId="ADAL" clId="{79CB1358-3A27-46A9-BC11-E5386E75C4A7}" dt="2022-03-31T12:15:38.336" v="5679" actId="1076"/>
          <ac:spMkLst>
            <pc:docMk/>
            <pc:sldMk cId="2548422064" sldId="4829"/>
            <ac:spMk id="15" creationId="{121C2DDC-D648-4AF6-AD15-47A2A03507AF}"/>
          </ac:spMkLst>
        </pc:spChg>
        <pc:spChg chg="mod">
          <ac:chgData name="Margaux Buguet" userId="74922053-cbe8-4ba8-8604-fd689a4c4859" providerId="ADAL" clId="{79CB1358-3A27-46A9-BC11-E5386E75C4A7}" dt="2022-03-31T12:23:52.681" v="5815" actId="1036"/>
          <ac:spMkLst>
            <pc:docMk/>
            <pc:sldMk cId="2548422064" sldId="4829"/>
            <ac:spMk id="26" creationId="{D771AFF3-B3E0-4FEF-8915-810AC9CD777A}"/>
          </ac:spMkLst>
        </pc:spChg>
        <pc:spChg chg="del">
          <ac:chgData name="Margaux Buguet" userId="74922053-cbe8-4ba8-8604-fd689a4c4859" providerId="ADAL" clId="{79CB1358-3A27-46A9-BC11-E5386E75C4A7}" dt="2022-03-31T12:15:06.141" v="5673" actId="478"/>
          <ac:spMkLst>
            <pc:docMk/>
            <pc:sldMk cId="2548422064" sldId="4829"/>
            <ac:spMk id="27" creationId="{34299493-BC45-4CE7-8027-7BBB4A508A47}"/>
          </ac:spMkLst>
        </pc:spChg>
        <pc:spChg chg="del">
          <ac:chgData name="Margaux Buguet" userId="74922053-cbe8-4ba8-8604-fd689a4c4859" providerId="ADAL" clId="{79CB1358-3A27-46A9-BC11-E5386E75C4A7}" dt="2022-03-31T12:14:30.861" v="5667" actId="478"/>
          <ac:spMkLst>
            <pc:docMk/>
            <pc:sldMk cId="2548422064" sldId="4829"/>
            <ac:spMk id="29" creationId="{951CEEAC-2ED9-4083-B320-581BBA170B16}"/>
          </ac:spMkLst>
        </pc:spChg>
        <pc:spChg chg="del">
          <ac:chgData name="Margaux Buguet" userId="74922053-cbe8-4ba8-8604-fd689a4c4859" providerId="ADAL" clId="{79CB1358-3A27-46A9-BC11-E5386E75C4A7}" dt="2022-03-31T12:14:30.861" v="5667" actId="478"/>
          <ac:spMkLst>
            <pc:docMk/>
            <pc:sldMk cId="2548422064" sldId="4829"/>
            <ac:spMk id="31" creationId="{74EAD65C-85C6-45C3-B041-015260719F9F}"/>
          </ac:spMkLst>
        </pc:spChg>
        <pc:spChg chg="del">
          <ac:chgData name="Margaux Buguet" userId="74922053-cbe8-4ba8-8604-fd689a4c4859" providerId="ADAL" clId="{79CB1358-3A27-46A9-BC11-E5386E75C4A7}" dt="2022-03-31T12:14:30.861" v="5667" actId="478"/>
          <ac:spMkLst>
            <pc:docMk/>
            <pc:sldMk cId="2548422064" sldId="4829"/>
            <ac:spMk id="34" creationId="{74A32168-F192-416E-AD5A-E449EAE50A2F}"/>
          </ac:spMkLst>
        </pc:spChg>
        <pc:spChg chg="mod">
          <ac:chgData name="Margaux Buguet" userId="74922053-cbe8-4ba8-8604-fd689a4c4859" providerId="ADAL" clId="{79CB1358-3A27-46A9-BC11-E5386E75C4A7}" dt="2022-03-31T12:23:52.681" v="5815" actId="1036"/>
          <ac:spMkLst>
            <pc:docMk/>
            <pc:sldMk cId="2548422064" sldId="4829"/>
            <ac:spMk id="41" creationId="{799928DE-9791-4627-9EAF-E7DB9AAB153F}"/>
          </ac:spMkLst>
        </pc:spChg>
        <pc:spChg chg="mod">
          <ac:chgData name="Margaux Buguet" userId="74922053-cbe8-4ba8-8604-fd689a4c4859" providerId="ADAL" clId="{79CB1358-3A27-46A9-BC11-E5386E75C4A7}" dt="2022-03-31T12:23:52.681" v="5815" actId="1036"/>
          <ac:spMkLst>
            <pc:docMk/>
            <pc:sldMk cId="2548422064" sldId="4829"/>
            <ac:spMk id="42" creationId="{DC400A0E-2FC7-40A9-AD7C-584BB86DC29F}"/>
          </ac:spMkLst>
        </pc:spChg>
        <pc:spChg chg="del">
          <ac:chgData name="Margaux Buguet" userId="74922053-cbe8-4ba8-8604-fd689a4c4859" providerId="ADAL" clId="{79CB1358-3A27-46A9-BC11-E5386E75C4A7}" dt="2022-03-31T12:14:30.861" v="5667" actId="478"/>
          <ac:spMkLst>
            <pc:docMk/>
            <pc:sldMk cId="2548422064" sldId="4829"/>
            <ac:spMk id="43" creationId="{13760B2B-9ABC-4094-B913-FC381444FA6A}"/>
          </ac:spMkLst>
        </pc:spChg>
        <pc:spChg chg="del">
          <ac:chgData name="Margaux Buguet" userId="74922053-cbe8-4ba8-8604-fd689a4c4859" providerId="ADAL" clId="{79CB1358-3A27-46A9-BC11-E5386E75C4A7}" dt="2022-03-31T12:14:30.861" v="5667" actId="478"/>
          <ac:spMkLst>
            <pc:docMk/>
            <pc:sldMk cId="2548422064" sldId="4829"/>
            <ac:spMk id="45" creationId="{107E16FB-9CF2-4B34-92DF-0A5C8E19BD26}"/>
          </ac:spMkLst>
        </pc:spChg>
        <pc:spChg chg="mod">
          <ac:chgData name="Margaux Buguet" userId="74922053-cbe8-4ba8-8604-fd689a4c4859" providerId="ADAL" clId="{79CB1358-3A27-46A9-BC11-E5386E75C4A7}" dt="2022-03-31T12:23:52.681" v="5815" actId="1036"/>
          <ac:spMkLst>
            <pc:docMk/>
            <pc:sldMk cId="2548422064" sldId="4829"/>
            <ac:spMk id="46" creationId="{9495E43A-8907-47EE-8576-3B8B9D25BFDC}"/>
          </ac:spMkLst>
        </pc:spChg>
        <pc:spChg chg="del">
          <ac:chgData name="Margaux Buguet" userId="74922053-cbe8-4ba8-8604-fd689a4c4859" providerId="ADAL" clId="{79CB1358-3A27-46A9-BC11-E5386E75C4A7}" dt="2022-03-31T12:14:30.861" v="5667" actId="478"/>
          <ac:spMkLst>
            <pc:docMk/>
            <pc:sldMk cId="2548422064" sldId="4829"/>
            <ac:spMk id="48" creationId="{FA398259-8490-4E64-974C-0F638F818338}"/>
          </ac:spMkLst>
        </pc:spChg>
        <pc:spChg chg="mod">
          <ac:chgData name="Margaux Buguet" userId="74922053-cbe8-4ba8-8604-fd689a4c4859" providerId="ADAL" clId="{79CB1358-3A27-46A9-BC11-E5386E75C4A7}" dt="2022-03-31T12:24:26.420" v="5831" actId="20577"/>
          <ac:spMkLst>
            <pc:docMk/>
            <pc:sldMk cId="2548422064" sldId="4829"/>
            <ac:spMk id="78" creationId="{BF3B5405-B980-514F-8E68-FF2D31508A60}"/>
          </ac:spMkLst>
        </pc:spChg>
        <pc:picChg chg="mod">
          <ac:chgData name="Margaux Buguet" userId="74922053-cbe8-4ba8-8604-fd689a4c4859" providerId="ADAL" clId="{79CB1358-3A27-46A9-BC11-E5386E75C4A7}" dt="2022-03-31T12:23:52.681" v="5815" actId="1036"/>
          <ac:picMkLst>
            <pc:docMk/>
            <pc:sldMk cId="2548422064" sldId="4829"/>
            <ac:picMk id="13" creationId="{D345D2E9-145C-4AFD-81E4-C762079C20CC}"/>
          </ac:picMkLst>
        </pc:picChg>
        <pc:picChg chg="mod">
          <ac:chgData name="Margaux Buguet" userId="74922053-cbe8-4ba8-8604-fd689a4c4859" providerId="ADAL" clId="{79CB1358-3A27-46A9-BC11-E5386E75C4A7}" dt="2022-03-31T12:23:52.681" v="5815" actId="1036"/>
          <ac:picMkLst>
            <pc:docMk/>
            <pc:sldMk cId="2548422064" sldId="4829"/>
            <ac:picMk id="25" creationId="{43FD5E0E-BC43-4B9E-9972-6000DE2B23A4}"/>
          </ac:picMkLst>
        </pc:picChg>
        <pc:picChg chg="del">
          <ac:chgData name="Margaux Buguet" userId="74922053-cbe8-4ba8-8604-fd689a4c4859" providerId="ADAL" clId="{79CB1358-3A27-46A9-BC11-E5386E75C4A7}" dt="2022-03-31T12:14:30.861" v="5667" actId="478"/>
          <ac:picMkLst>
            <pc:docMk/>
            <pc:sldMk cId="2548422064" sldId="4829"/>
            <ac:picMk id="30" creationId="{BB722A35-DFA2-45EB-8BD2-E7993B920D01}"/>
          </ac:picMkLst>
        </pc:picChg>
        <pc:picChg chg="mod">
          <ac:chgData name="Margaux Buguet" userId="74922053-cbe8-4ba8-8604-fd689a4c4859" providerId="ADAL" clId="{79CB1358-3A27-46A9-BC11-E5386E75C4A7}" dt="2022-03-31T12:23:52.681" v="5815" actId="1036"/>
          <ac:picMkLst>
            <pc:docMk/>
            <pc:sldMk cId="2548422064" sldId="4829"/>
            <ac:picMk id="38" creationId="{E87C8F4D-E47E-403F-9382-DD061EB89B5E}"/>
          </ac:picMkLst>
        </pc:picChg>
        <pc:picChg chg="del">
          <ac:chgData name="Margaux Buguet" userId="74922053-cbe8-4ba8-8604-fd689a4c4859" providerId="ADAL" clId="{79CB1358-3A27-46A9-BC11-E5386E75C4A7}" dt="2022-03-31T12:14:30.861" v="5667" actId="478"/>
          <ac:picMkLst>
            <pc:docMk/>
            <pc:sldMk cId="2548422064" sldId="4829"/>
            <ac:picMk id="40" creationId="{54F41F6A-3379-4D5A-9D37-EE2943713539}"/>
          </ac:picMkLst>
        </pc:picChg>
        <pc:picChg chg="del">
          <ac:chgData name="Margaux Buguet" userId="74922053-cbe8-4ba8-8604-fd689a4c4859" providerId="ADAL" clId="{79CB1358-3A27-46A9-BC11-E5386E75C4A7}" dt="2022-03-31T12:14:30.861" v="5667" actId="478"/>
          <ac:picMkLst>
            <pc:docMk/>
            <pc:sldMk cId="2548422064" sldId="4829"/>
            <ac:picMk id="49" creationId="{AF15BB55-4B50-45C1-BD0B-DECAD8FE1C5F}"/>
          </ac:picMkLst>
        </pc:picChg>
        <pc:cxnChg chg="mod">
          <ac:chgData name="Margaux Buguet" userId="74922053-cbe8-4ba8-8604-fd689a4c4859" providerId="ADAL" clId="{79CB1358-3A27-46A9-BC11-E5386E75C4A7}" dt="2022-03-31T12:23:52.681" v="5815" actId="1036"/>
          <ac:cxnSpMkLst>
            <pc:docMk/>
            <pc:sldMk cId="2548422064" sldId="4829"/>
            <ac:cxnSpMk id="9" creationId="{A0CC3762-5F1C-4F77-9EFD-9AB1ABD715FE}"/>
          </ac:cxnSpMkLst>
        </pc:cxnChg>
        <pc:cxnChg chg="mod">
          <ac:chgData name="Margaux Buguet" userId="74922053-cbe8-4ba8-8604-fd689a4c4859" providerId="ADAL" clId="{79CB1358-3A27-46A9-BC11-E5386E75C4A7}" dt="2022-03-31T12:23:52.681" v="5815" actId="1036"/>
          <ac:cxnSpMkLst>
            <pc:docMk/>
            <pc:sldMk cId="2548422064" sldId="4829"/>
            <ac:cxnSpMk id="28" creationId="{7BC2068F-DC2E-47CD-8453-8CD7E6E0C411}"/>
          </ac:cxnSpMkLst>
        </pc:cxnChg>
        <pc:cxnChg chg="del">
          <ac:chgData name="Margaux Buguet" userId="74922053-cbe8-4ba8-8604-fd689a4c4859" providerId="ADAL" clId="{79CB1358-3A27-46A9-BC11-E5386E75C4A7}" dt="2022-03-31T12:15:07.077" v="5674" actId="478"/>
          <ac:cxnSpMkLst>
            <pc:docMk/>
            <pc:sldMk cId="2548422064" sldId="4829"/>
            <ac:cxnSpMk id="32" creationId="{B12D040C-DB44-4CCE-A337-F7F626042FB6}"/>
          </ac:cxnSpMkLst>
        </pc:cxnChg>
        <pc:cxnChg chg="del">
          <ac:chgData name="Margaux Buguet" userId="74922053-cbe8-4ba8-8604-fd689a4c4859" providerId="ADAL" clId="{79CB1358-3A27-46A9-BC11-E5386E75C4A7}" dt="2022-03-31T12:14:30.861" v="5667" actId="478"/>
          <ac:cxnSpMkLst>
            <pc:docMk/>
            <pc:sldMk cId="2548422064" sldId="4829"/>
            <ac:cxnSpMk id="35" creationId="{CE69C6CF-3553-44D9-8C40-CCE6BE98B7F2}"/>
          </ac:cxnSpMkLst>
        </pc:cxnChg>
        <pc:cxnChg chg="mod">
          <ac:chgData name="Margaux Buguet" userId="74922053-cbe8-4ba8-8604-fd689a4c4859" providerId="ADAL" clId="{79CB1358-3A27-46A9-BC11-E5386E75C4A7}" dt="2022-03-31T12:23:52.681" v="5815" actId="1036"/>
          <ac:cxnSpMkLst>
            <pc:docMk/>
            <pc:sldMk cId="2548422064" sldId="4829"/>
            <ac:cxnSpMk id="36" creationId="{94148A9A-02F8-4B70-B892-6E3CEE7CE4F6}"/>
          </ac:cxnSpMkLst>
        </pc:cxnChg>
        <pc:cxnChg chg="del">
          <ac:chgData name="Margaux Buguet" userId="74922053-cbe8-4ba8-8604-fd689a4c4859" providerId="ADAL" clId="{79CB1358-3A27-46A9-BC11-E5386E75C4A7}" dt="2022-03-31T12:14:30.861" v="5667" actId="478"/>
          <ac:cxnSpMkLst>
            <pc:docMk/>
            <pc:sldMk cId="2548422064" sldId="4829"/>
            <ac:cxnSpMk id="39" creationId="{AD471B09-1128-4EB1-8F0D-696E7477F398}"/>
          </ac:cxnSpMkLst>
        </pc:cxnChg>
        <pc:cxnChg chg="del">
          <ac:chgData name="Margaux Buguet" userId="74922053-cbe8-4ba8-8604-fd689a4c4859" providerId="ADAL" clId="{79CB1358-3A27-46A9-BC11-E5386E75C4A7}" dt="2022-03-31T12:14:30.861" v="5667" actId="478"/>
          <ac:cxnSpMkLst>
            <pc:docMk/>
            <pc:sldMk cId="2548422064" sldId="4829"/>
            <ac:cxnSpMk id="50" creationId="{94FB4DFD-0ACD-4048-9881-E650D2AE5608}"/>
          </ac:cxnSpMkLst>
        </pc:cxnChg>
      </pc:sldChg>
      <pc:sldChg chg="addSp delSp modSp add mod">
        <pc:chgData name="Margaux Buguet" userId="74922053-cbe8-4ba8-8604-fd689a4c4859" providerId="ADAL" clId="{79CB1358-3A27-46A9-BC11-E5386E75C4A7}" dt="2022-03-31T12:24:21.971" v="5829" actId="13926"/>
        <pc:sldMkLst>
          <pc:docMk/>
          <pc:sldMk cId="3203135105" sldId="4830"/>
        </pc:sldMkLst>
        <pc:spChg chg="mod">
          <ac:chgData name="Margaux Buguet" userId="74922053-cbe8-4ba8-8604-fd689a4c4859" providerId="ADAL" clId="{79CB1358-3A27-46A9-BC11-E5386E75C4A7}" dt="2022-03-31T12:17:20.220" v="5722" actId="1076"/>
          <ac:spMkLst>
            <pc:docMk/>
            <pc:sldMk cId="3203135105" sldId="4830"/>
            <ac:spMk id="3" creationId="{00000000-0000-0000-0000-000000000000}"/>
          </ac:spMkLst>
        </pc:spChg>
        <pc:spChg chg="mod">
          <ac:chgData name="Margaux Buguet" userId="74922053-cbe8-4ba8-8604-fd689a4c4859" providerId="ADAL" clId="{79CB1358-3A27-46A9-BC11-E5386E75C4A7}" dt="2022-03-31T12:18:43.099" v="5743" actId="1076"/>
          <ac:spMkLst>
            <pc:docMk/>
            <pc:sldMk cId="3203135105" sldId="4830"/>
            <ac:spMk id="27" creationId="{34299493-BC45-4CE7-8027-7BBB4A508A47}"/>
          </ac:spMkLst>
        </pc:spChg>
        <pc:spChg chg="del">
          <ac:chgData name="Margaux Buguet" userId="74922053-cbe8-4ba8-8604-fd689a4c4859" providerId="ADAL" clId="{79CB1358-3A27-46A9-BC11-E5386E75C4A7}" dt="2022-03-31T12:17:43.063" v="5723" actId="478"/>
          <ac:spMkLst>
            <pc:docMk/>
            <pc:sldMk cId="3203135105" sldId="4830"/>
            <ac:spMk id="30" creationId="{F5A7A4FC-ACC5-47AB-BCF6-7F3DAD87A02C}"/>
          </ac:spMkLst>
        </pc:spChg>
        <pc:spChg chg="del">
          <ac:chgData name="Margaux Buguet" userId="74922053-cbe8-4ba8-8604-fd689a4c4859" providerId="ADAL" clId="{79CB1358-3A27-46A9-BC11-E5386E75C4A7}" dt="2022-03-31T12:17:43.063" v="5723" actId="478"/>
          <ac:spMkLst>
            <pc:docMk/>
            <pc:sldMk cId="3203135105" sldId="4830"/>
            <ac:spMk id="34" creationId="{9CCB36B9-308C-49CC-9A2C-2E4C042C735C}"/>
          </ac:spMkLst>
        </pc:spChg>
        <pc:spChg chg="del">
          <ac:chgData name="Margaux Buguet" userId="74922053-cbe8-4ba8-8604-fd689a4c4859" providerId="ADAL" clId="{79CB1358-3A27-46A9-BC11-E5386E75C4A7}" dt="2022-03-31T12:17:43.063" v="5723" actId="478"/>
          <ac:spMkLst>
            <pc:docMk/>
            <pc:sldMk cId="3203135105" sldId="4830"/>
            <ac:spMk id="35" creationId="{93E5EF36-EDEE-4FB2-918F-9DE1C3E73E75}"/>
          </ac:spMkLst>
        </pc:spChg>
        <pc:spChg chg="del">
          <ac:chgData name="Margaux Buguet" userId="74922053-cbe8-4ba8-8604-fd689a4c4859" providerId="ADAL" clId="{79CB1358-3A27-46A9-BC11-E5386E75C4A7}" dt="2022-03-31T12:17:46.309" v="5724" actId="478"/>
          <ac:spMkLst>
            <pc:docMk/>
            <pc:sldMk cId="3203135105" sldId="4830"/>
            <ac:spMk id="42" creationId="{DC400A0E-2FC7-40A9-AD7C-584BB86DC29F}"/>
          </ac:spMkLst>
        </pc:spChg>
        <pc:spChg chg="del">
          <ac:chgData name="Margaux Buguet" userId="74922053-cbe8-4ba8-8604-fd689a4c4859" providerId="ADAL" clId="{79CB1358-3A27-46A9-BC11-E5386E75C4A7}" dt="2022-03-31T12:17:43.063" v="5723" actId="478"/>
          <ac:spMkLst>
            <pc:docMk/>
            <pc:sldMk cId="3203135105" sldId="4830"/>
            <ac:spMk id="43" creationId="{3BD63302-B025-44CC-AC9D-98F3F9A13B0F}"/>
          </ac:spMkLst>
        </pc:spChg>
        <pc:spChg chg="del">
          <ac:chgData name="Margaux Buguet" userId="74922053-cbe8-4ba8-8604-fd689a4c4859" providerId="ADAL" clId="{79CB1358-3A27-46A9-BC11-E5386E75C4A7}" dt="2022-03-31T12:17:46.309" v="5724" actId="478"/>
          <ac:spMkLst>
            <pc:docMk/>
            <pc:sldMk cId="3203135105" sldId="4830"/>
            <ac:spMk id="47" creationId="{809ADD3C-8A8E-4E5E-A721-2BD1E94CAFC1}"/>
          </ac:spMkLst>
        </pc:spChg>
        <pc:spChg chg="del">
          <ac:chgData name="Margaux Buguet" userId="74922053-cbe8-4ba8-8604-fd689a4c4859" providerId="ADAL" clId="{79CB1358-3A27-46A9-BC11-E5386E75C4A7}" dt="2022-03-31T12:17:43.063" v="5723" actId="478"/>
          <ac:spMkLst>
            <pc:docMk/>
            <pc:sldMk cId="3203135105" sldId="4830"/>
            <ac:spMk id="48" creationId="{315A6373-5C64-4501-AED5-2C1ECEDC1C7C}"/>
          </ac:spMkLst>
        </pc:spChg>
        <pc:spChg chg="del">
          <ac:chgData name="Margaux Buguet" userId="74922053-cbe8-4ba8-8604-fd689a4c4859" providerId="ADAL" clId="{79CB1358-3A27-46A9-BC11-E5386E75C4A7}" dt="2022-03-31T12:17:43.063" v="5723" actId="478"/>
          <ac:spMkLst>
            <pc:docMk/>
            <pc:sldMk cId="3203135105" sldId="4830"/>
            <ac:spMk id="50" creationId="{D799FAB5-5EFD-48FD-AE73-ED95638AC4DC}"/>
          </ac:spMkLst>
        </pc:spChg>
        <pc:spChg chg="del">
          <ac:chgData name="Margaux Buguet" userId="74922053-cbe8-4ba8-8604-fd689a4c4859" providerId="ADAL" clId="{79CB1358-3A27-46A9-BC11-E5386E75C4A7}" dt="2022-03-31T12:17:43.063" v="5723" actId="478"/>
          <ac:spMkLst>
            <pc:docMk/>
            <pc:sldMk cId="3203135105" sldId="4830"/>
            <ac:spMk id="52" creationId="{F3AE6DAB-DD25-47F7-85EF-60AE02A7BBEA}"/>
          </ac:spMkLst>
        </pc:spChg>
        <pc:spChg chg="add mod">
          <ac:chgData name="Margaux Buguet" userId="74922053-cbe8-4ba8-8604-fd689a4c4859" providerId="ADAL" clId="{79CB1358-3A27-46A9-BC11-E5386E75C4A7}" dt="2022-03-31T12:16:18.166" v="5706"/>
          <ac:spMkLst>
            <pc:docMk/>
            <pc:sldMk cId="3203135105" sldId="4830"/>
            <ac:spMk id="53" creationId="{BB972F86-EF1B-4001-8AC2-3D463B4A935B}"/>
          </ac:spMkLst>
        </pc:spChg>
        <pc:spChg chg="add mod">
          <ac:chgData name="Margaux Buguet" userId="74922053-cbe8-4ba8-8604-fd689a4c4859" providerId="ADAL" clId="{79CB1358-3A27-46A9-BC11-E5386E75C4A7}" dt="2022-03-31T12:16:18.166" v="5706"/>
          <ac:spMkLst>
            <pc:docMk/>
            <pc:sldMk cId="3203135105" sldId="4830"/>
            <ac:spMk id="54" creationId="{208CC086-13E3-4BDA-80F7-035D15AA9A0F}"/>
          </ac:spMkLst>
        </pc:spChg>
        <pc:spChg chg="mod">
          <ac:chgData name="Margaux Buguet" userId="74922053-cbe8-4ba8-8604-fd689a4c4859" providerId="ADAL" clId="{79CB1358-3A27-46A9-BC11-E5386E75C4A7}" dt="2022-03-31T12:24:21.971" v="5829" actId="13926"/>
          <ac:spMkLst>
            <pc:docMk/>
            <pc:sldMk cId="3203135105" sldId="4830"/>
            <ac:spMk id="78" creationId="{BF3B5405-B980-514F-8E68-FF2D31508A60}"/>
          </ac:spMkLst>
        </pc:spChg>
        <pc:spChg chg="mod">
          <ac:chgData name="Margaux Buguet" userId="74922053-cbe8-4ba8-8604-fd689a4c4859" providerId="ADAL" clId="{79CB1358-3A27-46A9-BC11-E5386E75C4A7}" dt="2022-03-31T12:16:10.887" v="5704" actId="20577"/>
          <ac:spMkLst>
            <pc:docMk/>
            <pc:sldMk cId="3203135105" sldId="4830"/>
            <ac:spMk id="88" creationId="{00000000-0000-0000-0000-000000000000}"/>
          </ac:spMkLst>
        </pc:spChg>
        <pc:spChg chg="mod">
          <ac:chgData name="Margaux Buguet" userId="74922053-cbe8-4ba8-8604-fd689a4c4859" providerId="ADAL" clId="{79CB1358-3A27-46A9-BC11-E5386E75C4A7}" dt="2022-03-31T12:16:05.129" v="5682" actId="20577"/>
          <ac:spMkLst>
            <pc:docMk/>
            <pc:sldMk cId="3203135105" sldId="4830"/>
            <ac:spMk id="89" creationId="{00000000-0000-0000-0000-000000000000}"/>
          </ac:spMkLst>
        </pc:spChg>
        <pc:picChg chg="del">
          <ac:chgData name="Margaux Buguet" userId="74922053-cbe8-4ba8-8604-fd689a4c4859" providerId="ADAL" clId="{79CB1358-3A27-46A9-BC11-E5386E75C4A7}" dt="2022-03-31T12:17:43.063" v="5723" actId="478"/>
          <ac:picMkLst>
            <pc:docMk/>
            <pc:sldMk cId="3203135105" sldId="4830"/>
            <ac:picMk id="33" creationId="{8B44D224-DC1C-4174-9515-2D742D7E5FB9}"/>
          </ac:picMkLst>
        </pc:picChg>
        <pc:picChg chg="del">
          <ac:chgData name="Margaux Buguet" userId="74922053-cbe8-4ba8-8604-fd689a4c4859" providerId="ADAL" clId="{79CB1358-3A27-46A9-BC11-E5386E75C4A7}" dt="2022-03-31T12:17:43.063" v="5723" actId="478"/>
          <ac:picMkLst>
            <pc:docMk/>
            <pc:sldMk cId="3203135105" sldId="4830"/>
            <ac:picMk id="40" creationId="{27AD4FD0-FC27-415C-A8CB-01689765F5AC}"/>
          </ac:picMkLst>
        </pc:picChg>
        <pc:picChg chg="del">
          <ac:chgData name="Margaux Buguet" userId="74922053-cbe8-4ba8-8604-fd689a4c4859" providerId="ADAL" clId="{79CB1358-3A27-46A9-BC11-E5386E75C4A7}" dt="2022-03-31T12:17:43.063" v="5723" actId="478"/>
          <ac:picMkLst>
            <pc:docMk/>
            <pc:sldMk cId="3203135105" sldId="4830"/>
            <ac:picMk id="49" creationId="{960F3053-7DD7-428B-9DC7-D51C54D2F2C2}"/>
          </ac:picMkLst>
        </pc:picChg>
        <pc:picChg chg="add mod">
          <ac:chgData name="Margaux Buguet" userId="74922053-cbe8-4ba8-8604-fd689a4c4859" providerId="ADAL" clId="{79CB1358-3A27-46A9-BC11-E5386E75C4A7}" dt="2022-03-31T12:16:18.166" v="5706"/>
          <ac:picMkLst>
            <pc:docMk/>
            <pc:sldMk cId="3203135105" sldId="4830"/>
            <ac:picMk id="55" creationId="{40E0838D-F42E-4DD5-BEDC-DA97015DCFD2}"/>
          </ac:picMkLst>
        </pc:picChg>
        <pc:cxnChg chg="del">
          <ac:chgData name="Margaux Buguet" userId="74922053-cbe8-4ba8-8604-fd689a4c4859" providerId="ADAL" clId="{79CB1358-3A27-46A9-BC11-E5386E75C4A7}" dt="2022-03-31T12:17:48.906" v="5725" actId="478"/>
          <ac:cxnSpMkLst>
            <pc:docMk/>
            <pc:sldMk cId="3203135105" sldId="4830"/>
            <ac:cxnSpMk id="24" creationId="{5BFFDFFA-19A7-4B7B-8348-EE6F459CB4AF}"/>
          </ac:cxnSpMkLst>
        </pc:cxnChg>
        <pc:cxnChg chg="del">
          <ac:chgData name="Margaux Buguet" userId="74922053-cbe8-4ba8-8604-fd689a4c4859" providerId="ADAL" clId="{79CB1358-3A27-46A9-BC11-E5386E75C4A7}" dt="2022-03-31T12:17:48.906" v="5725" actId="478"/>
          <ac:cxnSpMkLst>
            <pc:docMk/>
            <pc:sldMk cId="3203135105" sldId="4830"/>
            <ac:cxnSpMk id="32" creationId="{B12D040C-DB44-4CCE-A337-F7F626042FB6}"/>
          </ac:cxnSpMkLst>
        </pc:cxnChg>
        <pc:cxnChg chg="del">
          <ac:chgData name="Margaux Buguet" userId="74922053-cbe8-4ba8-8604-fd689a4c4859" providerId="ADAL" clId="{79CB1358-3A27-46A9-BC11-E5386E75C4A7}" dt="2022-03-31T12:17:48.906" v="5725" actId="478"/>
          <ac:cxnSpMkLst>
            <pc:docMk/>
            <pc:sldMk cId="3203135105" sldId="4830"/>
            <ac:cxnSpMk id="36" creationId="{94148A9A-02F8-4B70-B892-6E3CEE7CE4F6}"/>
          </ac:cxnSpMkLst>
        </pc:cxnChg>
        <pc:cxnChg chg="del">
          <ac:chgData name="Margaux Buguet" userId="74922053-cbe8-4ba8-8604-fd689a4c4859" providerId="ADAL" clId="{79CB1358-3A27-46A9-BC11-E5386E75C4A7}" dt="2022-03-31T12:17:43.063" v="5723" actId="478"/>
          <ac:cxnSpMkLst>
            <pc:docMk/>
            <pc:sldMk cId="3203135105" sldId="4830"/>
            <ac:cxnSpMk id="37" creationId="{6C47FAC3-D775-497D-8DD7-D5D5952EBB39}"/>
          </ac:cxnSpMkLst>
        </pc:cxnChg>
        <pc:cxnChg chg="del">
          <ac:chgData name="Margaux Buguet" userId="74922053-cbe8-4ba8-8604-fd689a4c4859" providerId="ADAL" clId="{79CB1358-3A27-46A9-BC11-E5386E75C4A7}" dt="2022-03-31T12:17:43.063" v="5723" actId="478"/>
          <ac:cxnSpMkLst>
            <pc:docMk/>
            <pc:sldMk cId="3203135105" sldId="4830"/>
            <ac:cxnSpMk id="39" creationId="{BB9B61A9-84A9-47C5-9241-61E2F3D46B10}"/>
          </ac:cxnSpMkLst>
        </pc:cxnChg>
        <pc:cxnChg chg="del">
          <ac:chgData name="Margaux Buguet" userId="74922053-cbe8-4ba8-8604-fd689a4c4859" providerId="ADAL" clId="{79CB1358-3A27-46A9-BC11-E5386E75C4A7}" dt="2022-03-31T12:17:43.063" v="5723" actId="478"/>
          <ac:cxnSpMkLst>
            <pc:docMk/>
            <pc:sldMk cId="3203135105" sldId="4830"/>
            <ac:cxnSpMk id="45" creationId="{31708056-ADC5-40D7-A13A-3F7FBE16ACA8}"/>
          </ac:cxnSpMkLst>
        </pc:cxnChg>
        <pc:cxnChg chg="del">
          <ac:chgData name="Margaux Buguet" userId="74922053-cbe8-4ba8-8604-fd689a4c4859" providerId="ADAL" clId="{79CB1358-3A27-46A9-BC11-E5386E75C4A7}" dt="2022-03-31T12:17:43.063" v="5723" actId="478"/>
          <ac:cxnSpMkLst>
            <pc:docMk/>
            <pc:sldMk cId="3203135105" sldId="4830"/>
            <ac:cxnSpMk id="51" creationId="{0240627E-E04D-458A-964B-ABAD2719DEF9}"/>
          </ac:cxnSpMkLst>
        </pc:cxnChg>
        <pc:cxnChg chg="add del mod">
          <ac:chgData name="Margaux Buguet" userId="74922053-cbe8-4ba8-8604-fd689a4c4859" providerId="ADAL" clId="{79CB1358-3A27-46A9-BC11-E5386E75C4A7}" dt="2022-03-31T12:18:48.335" v="5746" actId="478"/>
          <ac:cxnSpMkLst>
            <pc:docMk/>
            <pc:sldMk cId="3203135105" sldId="4830"/>
            <ac:cxnSpMk id="56" creationId="{0208243C-3BA6-49EB-986D-625A4E2C91FB}"/>
          </ac:cxnSpMkLst>
        </pc:cxnChg>
        <pc:cxnChg chg="add mod">
          <ac:chgData name="Margaux Buguet" userId="74922053-cbe8-4ba8-8604-fd689a4c4859" providerId="ADAL" clId="{79CB1358-3A27-46A9-BC11-E5386E75C4A7}" dt="2022-03-31T12:18:56.321" v="5748" actId="1037"/>
          <ac:cxnSpMkLst>
            <pc:docMk/>
            <pc:sldMk cId="3203135105" sldId="4830"/>
            <ac:cxnSpMk id="57" creationId="{AE16C175-56B3-4142-822F-2CFF7640543A}"/>
          </ac:cxnSpMkLst>
        </pc:cxnChg>
      </pc:sldChg>
      <pc:sldChg chg="addSp delSp modSp add mod">
        <pc:chgData name="Margaux Buguet" userId="74922053-cbe8-4ba8-8604-fd689a4c4859" providerId="ADAL" clId="{79CB1358-3A27-46A9-BC11-E5386E75C4A7}" dt="2022-03-31T12:24:10.807" v="5826" actId="13926"/>
        <pc:sldMkLst>
          <pc:docMk/>
          <pc:sldMk cId="3305639139" sldId="4831"/>
        </pc:sldMkLst>
        <pc:spChg chg="mod">
          <ac:chgData name="Margaux Buguet" userId="74922053-cbe8-4ba8-8604-fd689a4c4859" providerId="ADAL" clId="{79CB1358-3A27-46A9-BC11-E5386E75C4A7}" dt="2022-03-31T12:23:04.479" v="5802" actId="1076"/>
          <ac:spMkLst>
            <pc:docMk/>
            <pc:sldMk cId="3305639139" sldId="4831"/>
            <ac:spMk id="3" creationId="{00000000-0000-0000-0000-000000000000}"/>
          </ac:spMkLst>
        </pc:spChg>
        <pc:spChg chg="mod">
          <ac:chgData name="Margaux Buguet" userId="74922053-cbe8-4ba8-8604-fd689a4c4859" providerId="ADAL" clId="{79CB1358-3A27-46A9-BC11-E5386E75C4A7}" dt="2022-03-31T12:23:00.595" v="5801" actId="1076"/>
          <ac:spMkLst>
            <pc:docMk/>
            <pc:sldMk cId="3305639139" sldId="4831"/>
            <ac:spMk id="7" creationId="{81ABAEC3-9764-42FB-8051-0FBD2832E7A6}"/>
          </ac:spMkLst>
        </pc:spChg>
        <pc:spChg chg="add mod">
          <ac:chgData name="Margaux Buguet" userId="74922053-cbe8-4ba8-8604-fd689a4c4859" providerId="ADAL" clId="{79CB1358-3A27-46A9-BC11-E5386E75C4A7}" dt="2022-03-31T12:20:00.481" v="5752"/>
          <ac:spMkLst>
            <pc:docMk/>
            <pc:sldMk cId="3305639139" sldId="4831"/>
            <ac:spMk id="22" creationId="{3B9D28C4-732D-4700-BFE2-9829ED98E47C}"/>
          </ac:spMkLst>
        </pc:spChg>
        <pc:spChg chg="add mod">
          <ac:chgData name="Margaux Buguet" userId="74922053-cbe8-4ba8-8604-fd689a4c4859" providerId="ADAL" clId="{79CB1358-3A27-46A9-BC11-E5386E75C4A7}" dt="2022-03-31T12:20:00.481" v="5752"/>
          <ac:spMkLst>
            <pc:docMk/>
            <pc:sldMk cId="3305639139" sldId="4831"/>
            <ac:spMk id="23" creationId="{D8D8E607-D3B5-45AD-A652-87D5CE94F3C1}"/>
          </ac:spMkLst>
        </pc:spChg>
        <pc:spChg chg="mod">
          <ac:chgData name="Margaux Buguet" userId="74922053-cbe8-4ba8-8604-fd689a4c4859" providerId="ADAL" clId="{79CB1358-3A27-46A9-BC11-E5386E75C4A7}" dt="2022-03-31T12:23:00.595" v="5801" actId="1076"/>
          <ac:spMkLst>
            <pc:docMk/>
            <pc:sldMk cId="3305639139" sldId="4831"/>
            <ac:spMk id="26" creationId="{D771AFF3-B3E0-4FEF-8915-810AC9CD777A}"/>
          </ac:spMkLst>
        </pc:spChg>
        <pc:spChg chg="mod">
          <ac:chgData name="Margaux Buguet" userId="74922053-cbe8-4ba8-8604-fd689a4c4859" providerId="ADAL" clId="{79CB1358-3A27-46A9-BC11-E5386E75C4A7}" dt="2022-03-31T12:22:53.682" v="5800" actId="1076"/>
          <ac:spMkLst>
            <pc:docMk/>
            <pc:sldMk cId="3305639139" sldId="4831"/>
            <ac:spMk id="27" creationId="{34299493-BC45-4CE7-8027-7BBB4A508A47}"/>
          </ac:spMkLst>
        </pc:spChg>
        <pc:spChg chg="mod">
          <ac:chgData name="Margaux Buguet" userId="74922053-cbe8-4ba8-8604-fd689a4c4859" providerId="ADAL" clId="{79CB1358-3A27-46A9-BC11-E5386E75C4A7}" dt="2022-03-31T12:23:00.595" v="5801" actId="1076"/>
          <ac:spMkLst>
            <pc:docMk/>
            <pc:sldMk cId="3305639139" sldId="4831"/>
            <ac:spMk id="41" creationId="{799928DE-9791-4627-9EAF-E7DB9AAB153F}"/>
          </ac:spMkLst>
        </pc:spChg>
        <pc:spChg chg="mod">
          <ac:chgData name="Margaux Buguet" userId="74922053-cbe8-4ba8-8604-fd689a4c4859" providerId="ADAL" clId="{79CB1358-3A27-46A9-BC11-E5386E75C4A7}" dt="2022-03-31T12:23:00.595" v="5801" actId="1076"/>
          <ac:spMkLst>
            <pc:docMk/>
            <pc:sldMk cId="3305639139" sldId="4831"/>
            <ac:spMk id="46" creationId="{9495E43A-8907-47EE-8576-3B8B9D25BFDC}"/>
          </ac:spMkLst>
        </pc:spChg>
        <pc:spChg chg="del">
          <ac:chgData name="Margaux Buguet" userId="74922053-cbe8-4ba8-8604-fd689a4c4859" providerId="ADAL" clId="{79CB1358-3A27-46A9-BC11-E5386E75C4A7}" dt="2022-03-31T12:19:53.923" v="5751" actId="478"/>
          <ac:spMkLst>
            <pc:docMk/>
            <pc:sldMk cId="3305639139" sldId="4831"/>
            <ac:spMk id="53" creationId="{BB972F86-EF1B-4001-8AC2-3D463B4A935B}"/>
          </ac:spMkLst>
        </pc:spChg>
        <pc:spChg chg="del">
          <ac:chgData name="Margaux Buguet" userId="74922053-cbe8-4ba8-8604-fd689a4c4859" providerId="ADAL" clId="{79CB1358-3A27-46A9-BC11-E5386E75C4A7}" dt="2022-03-31T12:19:53.923" v="5751" actId="478"/>
          <ac:spMkLst>
            <pc:docMk/>
            <pc:sldMk cId="3305639139" sldId="4831"/>
            <ac:spMk id="54" creationId="{208CC086-13E3-4BDA-80F7-035D15AA9A0F}"/>
          </ac:spMkLst>
        </pc:spChg>
        <pc:spChg chg="mod">
          <ac:chgData name="Margaux Buguet" userId="74922053-cbe8-4ba8-8604-fd689a4c4859" providerId="ADAL" clId="{79CB1358-3A27-46A9-BC11-E5386E75C4A7}" dt="2022-03-31T12:24:10.807" v="5826" actId="13926"/>
          <ac:spMkLst>
            <pc:docMk/>
            <pc:sldMk cId="3305639139" sldId="4831"/>
            <ac:spMk id="78" creationId="{BF3B5405-B980-514F-8E68-FF2D31508A60}"/>
          </ac:spMkLst>
        </pc:spChg>
        <pc:spChg chg="mod">
          <ac:chgData name="Margaux Buguet" userId="74922053-cbe8-4ba8-8604-fd689a4c4859" providerId="ADAL" clId="{79CB1358-3A27-46A9-BC11-E5386E75C4A7}" dt="2022-03-31T12:20:09.520" v="5778" actId="20577"/>
          <ac:spMkLst>
            <pc:docMk/>
            <pc:sldMk cId="3305639139" sldId="4831"/>
            <ac:spMk id="88" creationId="{00000000-0000-0000-0000-000000000000}"/>
          </ac:spMkLst>
        </pc:spChg>
        <pc:spChg chg="mod">
          <ac:chgData name="Margaux Buguet" userId="74922053-cbe8-4ba8-8604-fd689a4c4859" providerId="ADAL" clId="{79CB1358-3A27-46A9-BC11-E5386E75C4A7}" dt="2022-03-31T12:20:03.230" v="5754" actId="20577"/>
          <ac:spMkLst>
            <pc:docMk/>
            <pc:sldMk cId="3305639139" sldId="4831"/>
            <ac:spMk id="89" creationId="{00000000-0000-0000-0000-000000000000}"/>
          </ac:spMkLst>
        </pc:spChg>
        <pc:picChg chg="mod">
          <ac:chgData name="Margaux Buguet" userId="74922053-cbe8-4ba8-8604-fd689a4c4859" providerId="ADAL" clId="{79CB1358-3A27-46A9-BC11-E5386E75C4A7}" dt="2022-03-31T12:23:00.595" v="5801" actId="1076"/>
          <ac:picMkLst>
            <pc:docMk/>
            <pc:sldMk cId="3305639139" sldId="4831"/>
            <ac:picMk id="13" creationId="{D345D2E9-145C-4AFD-81E4-C762079C20CC}"/>
          </ac:picMkLst>
        </pc:picChg>
        <pc:picChg chg="add mod">
          <ac:chgData name="Margaux Buguet" userId="74922053-cbe8-4ba8-8604-fd689a4c4859" providerId="ADAL" clId="{79CB1358-3A27-46A9-BC11-E5386E75C4A7}" dt="2022-03-31T12:20:00.481" v="5752"/>
          <ac:picMkLst>
            <pc:docMk/>
            <pc:sldMk cId="3305639139" sldId="4831"/>
            <ac:picMk id="24" creationId="{7F115EEB-B18C-44FD-AEB6-9C01D1BCC471}"/>
          </ac:picMkLst>
        </pc:picChg>
        <pc:picChg chg="mod">
          <ac:chgData name="Margaux Buguet" userId="74922053-cbe8-4ba8-8604-fd689a4c4859" providerId="ADAL" clId="{79CB1358-3A27-46A9-BC11-E5386E75C4A7}" dt="2022-03-31T12:23:00.595" v="5801" actId="1076"/>
          <ac:picMkLst>
            <pc:docMk/>
            <pc:sldMk cId="3305639139" sldId="4831"/>
            <ac:picMk id="25" creationId="{43FD5E0E-BC43-4B9E-9972-6000DE2B23A4}"/>
          </ac:picMkLst>
        </pc:picChg>
        <pc:picChg chg="mod">
          <ac:chgData name="Margaux Buguet" userId="74922053-cbe8-4ba8-8604-fd689a4c4859" providerId="ADAL" clId="{79CB1358-3A27-46A9-BC11-E5386E75C4A7}" dt="2022-03-31T12:23:00.595" v="5801" actId="1076"/>
          <ac:picMkLst>
            <pc:docMk/>
            <pc:sldMk cId="3305639139" sldId="4831"/>
            <ac:picMk id="38" creationId="{E87C8F4D-E47E-403F-9382-DD061EB89B5E}"/>
          </ac:picMkLst>
        </pc:picChg>
        <pc:picChg chg="del">
          <ac:chgData name="Margaux Buguet" userId="74922053-cbe8-4ba8-8604-fd689a4c4859" providerId="ADAL" clId="{79CB1358-3A27-46A9-BC11-E5386E75C4A7}" dt="2022-03-31T12:19:53.923" v="5751" actId="478"/>
          <ac:picMkLst>
            <pc:docMk/>
            <pc:sldMk cId="3305639139" sldId="4831"/>
            <ac:picMk id="55" creationId="{40E0838D-F42E-4DD5-BEDC-DA97015DCFD2}"/>
          </ac:picMkLst>
        </pc:picChg>
        <pc:cxnChg chg="mod">
          <ac:chgData name="Margaux Buguet" userId="74922053-cbe8-4ba8-8604-fd689a4c4859" providerId="ADAL" clId="{79CB1358-3A27-46A9-BC11-E5386E75C4A7}" dt="2022-03-31T12:23:00.595" v="5801" actId="1076"/>
          <ac:cxnSpMkLst>
            <pc:docMk/>
            <pc:sldMk cId="3305639139" sldId="4831"/>
            <ac:cxnSpMk id="9" creationId="{A0CC3762-5F1C-4F77-9EFD-9AB1ABD715FE}"/>
          </ac:cxnSpMkLst>
        </pc:cxnChg>
        <pc:cxnChg chg="mod">
          <ac:chgData name="Margaux Buguet" userId="74922053-cbe8-4ba8-8604-fd689a4c4859" providerId="ADAL" clId="{79CB1358-3A27-46A9-BC11-E5386E75C4A7}" dt="2022-03-31T12:23:00.595" v="5801" actId="1076"/>
          <ac:cxnSpMkLst>
            <pc:docMk/>
            <pc:sldMk cId="3305639139" sldId="4831"/>
            <ac:cxnSpMk id="44" creationId="{793B9E18-2C47-4055-B11A-4CC8D1A38601}"/>
          </ac:cxnSpMkLst>
        </pc:cxnChg>
        <pc:cxnChg chg="mod">
          <ac:chgData name="Margaux Buguet" userId="74922053-cbe8-4ba8-8604-fd689a4c4859" providerId="ADAL" clId="{79CB1358-3A27-46A9-BC11-E5386E75C4A7}" dt="2022-03-31T12:23:00.595" v="5801" actId="1076"/>
          <ac:cxnSpMkLst>
            <pc:docMk/>
            <pc:sldMk cId="3305639139" sldId="4831"/>
            <ac:cxnSpMk id="57" creationId="{AE16C175-56B3-4142-822F-2CFF7640543A}"/>
          </ac:cxnSpMkLst>
        </pc:cxnChg>
      </pc:sldChg>
    </pc:docChg>
  </pc:docChgLst>
  <pc:docChgLst>
    <pc:chgData name="Margaux Buguet" userId="74922053-cbe8-4ba8-8604-fd689a4c4859" providerId="ADAL" clId="{D3CD6ADE-EDB9-452D-B49D-98B31AF593BF}"/>
    <pc:docChg chg="undo custSel delSld modSld">
      <pc:chgData name="Margaux Buguet" userId="74922053-cbe8-4ba8-8604-fd689a4c4859" providerId="ADAL" clId="{D3CD6ADE-EDB9-452D-B49D-98B31AF593BF}" dt="2022-03-16T16:56:36.830" v="89" actId="20577"/>
      <pc:docMkLst>
        <pc:docMk/>
      </pc:docMkLst>
      <pc:sldChg chg="modSp mod">
        <pc:chgData name="Margaux Buguet" userId="74922053-cbe8-4ba8-8604-fd689a4c4859" providerId="ADAL" clId="{D3CD6ADE-EDB9-452D-B49D-98B31AF593BF}" dt="2022-03-15T13:47:36.786" v="77" actId="20577"/>
        <pc:sldMkLst>
          <pc:docMk/>
          <pc:sldMk cId="2396750340" sldId="256"/>
        </pc:sldMkLst>
        <pc:spChg chg="mod">
          <ac:chgData name="Margaux Buguet" userId="74922053-cbe8-4ba8-8604-fd689a4c4859" providerId="ADAL" clId="{D3CD6ADE-EDB9-452D-B49D-98B31AF593BF}" dt="2022-03-15T13:47:36.786" v="77" actId="20577"/>
          <ac:spMkLst>
            <pc:docMk/>
            <pc:sldMk cId="2396750340" sldId="256"/>
            <ac:spMk id="3" creationId="{BEA4255D-11F9-304E-8C52-F9AAD1D470A3}"/>
          </ac:spMkLst>
        </pc:spChg>
      </pc:sldChg>
      <pc:sldChg chg="modSp mod">
        <pc:chgData name="Margaux Buguet" userId="74922053-cbe8-4ba8-8604-fd689a4c4859" providerId="ADAL" clId="{D3CD6ADE-EDB9-452D-B49D-98B31AF593BF}" dt="2022-03-16T16:39:59.710" v="79" actId="1076"/>
        <pc:sldMkLst>
          <pc:docMk/>
          <pc:sldMk cId="2738676845" sldId="1309"/>
        </pc:sldMkLst>
        <pc:spChg chg="mod">
          <ac:chgData name="Margaux Buguet" userId="74922053-cbe8-4ba8-8604-fd689a4c4859" providerId="ADAL" clId="{D3CD6ADE-EDB9-452D-B49D-98B31AF593BF}" dt="2022-03-16T16:39:59.710" v="79" actId="1076"/>
          <ac:spMkLst>
            <pc:docMk/>
            <pc:sldMk cId="2738676845" sldId="1309"/>
            <ac:spMk id="4" creationId="{97717805-8058-0B45-8CCF-E94D528369BB}"/>
          </ac:spMkLst>
        </pc:spChg>
        <pc:spChg chg="mod">
          <ac:chgData name="Margaux Buguet" userId="74922053-cbe8-4ba8-8604-fd689a4c4859" providerId="ADAL" clId="{D3CD6ADE-EDB9-452D-B49D-98B31AF593BF}" dt="2022-03-16T16:39:59.710" v="79" actId="1076"/>
          <ac:spMkLst>
            <pc:docMk/>
            <pc:sldMk cId="2738676845" sldId="1309"/>
            <ac:spMk id="5" creationId="{5F28AD49-E2EB-A44F-8C79-F76EC14D82FB}"/>
          </ac:spMkLst>
        </pc:spChg>
        <pc:spChg chg="mod">
          <ac:chgData name="Margaux Buguet" userId="74922053-cbe8-4ba8-8604-fd689a4c4859" providerId="ADAL" clId="{D3CD6ADE-EDB9-452D-B49D-98B31AF593BF}" dt="2022-03-16T16:39:59.710" v="79" actId="1076"/>
          <ac:spMkLst>
            <pc:docMk/>
            <pc:sldMk cId="2738676845" sldId="1309"/>
            <ac:spMk id="6" creationId="{549F5036-BE2E-4F49-8B9D-8A750337DB79}"/>
          </ac:spMkLst>
        </pc:spChg>
        <pc:spChg chg="mod">
          <ac:chgData name="Margaux Buguet" userId="74922053-cbe8-4ba8-8604-fd689a4c4859" providerId="ADAL" clId="{D3CD6ADE-EDB9-452D-B49D-98B31AF593BF}" dt="2022-03-16T16:39:59.710" v="79" actId="1076"/>
          <ac:spMkLst>
            <pc:docMk/>
            <pc:sldMk cId="2738676845" sldId="1309"/>
            <ac:spMk id="10" creationId="{30DB37F5-3FBB-42C7-A68B-0C83A766627A}"/>
          </ac:spMkLst>
        </pc:spChg>
        <pc:spChg chg="mod">
          <ac:chgData name="Margaux Buguet" userId="74922053-cbe8-4ba8-8604-fd689a4c4859" providerId="ADAL" clId="{D3CD6ADE-EDB9-452D-B49D-98B31AF593BF}" dt="2022-03-16T16:39:59.710" v="79" actId="1076"/>
          <ac:spMkLst>
            <pc:docMk/>
            <pc:sldMk cId="2738676845" sldId="1309"/>
            <ac:spMk id="11" creationId="{53C25E13-CB3F-47F7-A6E8-18BC3A7DD48F}"/>
          </ac:spMkLst>
        </pc:spChg>
        <pc:spChg chg="mod">
          <ac:chgData name="Margaux Buguet" userId="74922053-cbe8-4ba8-8604-fd689a4c4859" providerId="ADAL" clId="{D3CD6ADE-EDB9-452D-B49D-98B31AF593BF}" dt="2022-03-16T16:39:59.710" v="79" actId="1076"/>
          <ac:spMkLst>
            <pc:docMk/>
            <pc:sldMk cId="2738676845" sldId="1309"/>
            <ac:spMk id="14" creationId="{E8C61CF1-8FEC-794F-B9E9-E16EFF062DD1}"/>
          </ac:spMkLst>
        </pc:spChg>
        <pc:spChg chg="mod">
          <ac:chgData name="Margaux Buguet" userId="74922053-cbe8-4ba8-8604-fd689a4c4859" providerId="ADAL" clId="{D3CD6ADE-EDB9-452D-B49D-98B31AF593BF}" dt="2022-03-16T16:39:59.710" v="79" actId="1076"/>
          <ac:spMkLst>
            <pc:docMk/>
            <pc:sldMk cId="2738676845" sldId="1309"/>
            <ac:spMk id="15" creationId="{1E1D2099-B23D-934B-B6F9-91CD016419B1}"/>
          </ac:spMkLst>
        </pc:spChg>
        <pc:spChg chg="mod">
          <ac:chgData name="Margaux Buguet" userId="74922053-cbe8-4ba8-8604-fd689a4c4859" providerId="ADAL" clId="{D3CD6ADE-EDB9-452D-B49D-98B31AF593BF}" dt="2022-03-16T16:39:59.710" v="79" actId="1076"/>
          <ac:spMkLst>
            <pc:docMk/>
            <pc:sldMk cId="2738676845" sldId="1309"/>
            <ac:spMk id="16" creationId="{64C04EF4-DF61-B84F-8370-71E5AED9A4F9}"/>
          </ac:spMkLst>
        </pc:spChg>
      </pc:sldChg>
      <pc:sldChg chg="modSp mod">
        <pc:chgData name="Margaux Buguet" userId="74922053-cbe8-4ba8-8604-fd689a4c4859" providerId="ADAL" clId="{D3CD6ADE-EDB9-452D-B49D-98B31AF593BF}" dt="2022-03-16T16:56:36.830" v="89" actId="20577"/>
        <pc:sldMkLst>
          <pc:docMk/>
          <pc:sldMk cId="10643681" sldId="4800"/>
        </pc:sldMkLst>
        <pc:spChg chg="mod">
          <ac:chgData name="Margaux Buguet" userId="74922053-cbe8-4ba8-8604-fd689a4c4859" providerId="ADAL" clId="{D3CD6ADE-EDB9-452D-B49D-98B31AF593BF}" dt="2022-03-16T16:56:36.830" v="89" actId="20577"/>
          <ac:spMkLst>
            <pc:docMk/>
            <pc:sldMk cId="10643681" sldId="4800"/>
            <ac:spMk id="39" creationId="{00000000-0000-0000-0000-000000000000}"/>
          </ac:spMkLst>
        </pc:spChg>
      </pc:sldChg>
      <pc:sldChg chg="del">
        <pc:chgData name="Margaux Buguet" userId="74922053-cbe8-4ba8-8604-fd689a4c4859" providerId="ADAL" clId="{D3CD6ADE-EDB9-452D-B49D-98B31AF593BF}" dt="2022-03-15T13:47:44.052" v="78" actId="47"/>
        <pc:sldMkLst>
          <pc:docMk/>
          <pc:sldMk cId="3485372059" sldId="481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700955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idx="1"/>
          </p:nvPr>
        </p:nvSpPr>
        <p:spPr>
          <a:xfrm>
            <a:off x="1" y="0"/>
            <a:ext cx="3256087" cy="496332"/>
          </a:xfrm>
          <a:prstGeom prst="rect">
            <a:avLst/>
          </a:prstGeom>
        </p:spPr>
        <p:txBody>
          <a:bodyPr vert="horz" lIns="91440" tIns="45720" rIns="91440" bIns="45720" rtlCol="0"/>
          <a:lstStyle>
            <a:lvl1pPr algn="l">
              <a:defRPr sz="1200"/>
            </a:lvl1pPr>
          </a:lstStyle>
          <a:p>
            <a:fld id="{62CE087F-EDFA-4545-84B3-64577E7DE855}" type="datetime1">
              <a:rPr lang="fr-FR" smtClean="0"/>
              <a:t>31/03/2022</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0488" y="4715153"/>
            <a:ext cx="6616700" cy="4466987"/>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Rectangle 9"/>
          <p:cNvSpPr/>
          <p:nvPr/>
        </p:nvSpPr>
        <p:spPr>
          <a:xfrm>
            <a:off x="0" y="9858376"/>
            <a:ext cx="6797675" cy="68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space réservé du pied de page 3"/>
          <p:cNvSpPr>
            <a:spLocks noGrp="1"/>
          </p:cNvSpPr>
          <p:nvPr>
            <p:ph type="ftr" sz="quarter" idx="4"/>
          </p:nvPr>
        </p:nvSpPr>
        <p:spPr>
          <a:xfrm>
            <a:off x="543853" y="9485352"/>
            <a:ext cx="4853473" cy="277524"/>
          </a:xfrm>
          <a:prstGeom prst="rect">
            <a:avLst/>
          </a:prstGeom>
        </p:spPr>
        <p:txBody>
          <a:bodyPr vert="horz" lIns="91440" tIns="45720" rIns="91440" bIns="45720" rtlCol="0" anchor="ctr"/>
          <a:lstStyle>
            <a:lvl1pPr algn="l">
              <a:defRPr sz="1200"/>
            </a:lvl1pPr>
          </a:lstStyle>
          <a:p>
            <a:r>
              <a:rPr lang="en-GB" sz="1100" dirty="0"/>
              <a:t>Titre de la présentation</a:t>
            </a:r>
          </a:p>
        </p:txBody>
      </p:sp>
      <p:sp>
        <p:nvSpPr>
          <p:cNvPr id="15" name="Espace réservé du numéro de diapositive 4"/>
          <p:cNvSpPr>
            <a:spLocks noGrp="1"/>
          </p:cNvSpPr>
          <p:nvPr>
            <p:ph type="sldNum" sz="quarter" idx="5"/>
          </p:nvPr>
        </p:nvSpPr>
        <p:spPr>
          <a:xfrm>
            <a:off x="1" y="9485352"/>
            <a:ext cx="543854" cy="277524"/>
          </a:xfrm>
          <a:prstGeom prst="rect">
            <a:avLst/>
          </a:prstGeom>
        </p:spPr>
        <p:txBody>
          <a:bodyPr vert="horz" lIns="91440" tIns="45720" rIns="91440" bIns="45720" rtlCol="0" anchor="ctr"/>
          <a:lstStyle>
            <a:lvl1pPr algn="r">
              <a:defRPr sz="1200"/>
            </a:lvl1pPr>
          </a:lstStyle>
          <a:p>
            <a:fld id="{305287CA-3E72-4A91-B59B-B69F40801570}" type="slidenum">
              <a:rPr lang="en-GB" sz="1100" smtClean="0"/>
              <a:pPr/>
              <a:t>‹N°›</a:t>
            </a:fld>
            <a:endParaRPr lang="en-GB" sz="1100" dirty="0"/>
          </a:p>
        </p:txBody>
      </p:sp>
      <p:cxnSp>
        <p:nvCxnSpPr>
          <p:cNvPr id="18" name="Connecteur droit 17"/>
          <p:cNvCxnSpPr/>
          <p:nvPr/>
        </p:nvCxnSpPr>
        <p:spPr>
          <a:xfrm>
            <a:off x="526791" y="9584396"/>
            <a:ext cx="0" cy="107206"/>
          </a:xfrm>
          <a:prstGeom prst="line">
            <a:avLst/>
          </a:prstGeom>
          <a:ln w="28575">
            <a:solidFill>
              <a:srgbClr val="CF022B"/>
            </a:solidFill>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gray">
          <a:xfrm>
            <a:off x="6373390" y="9524515"/>
            <a:ext cx="298235" cy="218209"/>
          </a:xfrm>
          <a:prstGeom prst="rect">
            <a:avLst/>
          </a:prstGeom>
        </p:spPr>
      </p:pic>
    </p:spTree>
    <p:extLst>
      <p:ext uri="{BB962C8B-B14F-4D97-AF65-F5344CB8AC3E}">
        <p14:creationId xmlns:p14="http://schemas.microsoft.com/office/powerpoint/2010/main" val="3374493096"/>
      </p:ext>
    </p:extLst>
  </p:cSld>
  <p:clrMap bg1="lt1" tx1="dk1" bg2="lt2" tx2="dk2" accent1="accent1" accent2="accent2" accent3="accent3" accent4="accent4" accent5="accent5" accent6="accent6" hlink="hlink" folHlink="folHlink"/>
  <p:hf hdr="0"/>
  <p:notesStyle>
    <a:lvl1pPr marL="88900" indent="-88900" algn="l" defTabSz="626913" rtl="0" eaLnBrk="1" latinLnBrk="0" hangingPunct="1">
      <a:buClr>
        <a:schemeClr val="accent1"/>
      </a:buClr>
      <a:buFont typeface="Arial" panose="020B0604020202020204" pitchFamily="34" charset="0"/>
      <a:buChar char="•"/>
      <a:defRPr sz="800" kern="1200">
        <a:solidFill>
          <a:schemeClr val="tx1"/>
        </a:solidFill>
        <a:latin typeface="+mn-lt"/>
        <a:ea typeface="+mn-ea"/>
        <a:cs typeface="+mn-cs"/>
      </a:defRPr>
    </a:lvl1pPr>
    <a:lvl2pPr marL="177800" indent="-80963" algn="l" defTabSz="626913" rtl="0" eaLnBrk="1" latinLnBrk="0" hangingPunct="1">
      <a:buFont typeface="Arial" panose="020B0604020202020204" pitchFamily="34" charset="0"/>
      <a:buChar char="•"/>
      <a:defRPr sz="800" kern="1200">
        <a:solidFill>
          <a:schemeClr val="tx1"/>
        </a:solidFill>
        <a:latin typeface="+mn-lt"/>
        <a:ea typeface="+mn-ea"/>
        <a:cs typeface="+mn-cs"/>
      </a:defRPr>
    </a:lvl2pPr>
    <a:lvl3pPr marL="260350" indent="-85725" algn="l" defTabSz="626913" rtl="0" eaLnBrk="1" latinLnBrk="0" hangingPunct="1">
      <a:buClr>
        <a:schemeClr val="bg1">
          <a:lumMod val="75000"/>
        </a:schemeClr>
      </a:buClr>
      <a:buFont typeface="Arial" panose="020B0604020202020204" pitchFamily="34" charset="0"/>
      <a:buChar char="•"/>
      <a:defRPr sz="800" kern="1200">
        <a:solidFill>
          <a:schemeClr val="tx1"/>
        </a:solidFill>
        <a:latin typeface="+mn-lt"/>
        <a:ea typeface="+mn-ea"/>
        <a:cs typeface="+mn-cs"/>
      </a:defRPr>
    </a:lvl3pPr>
    <a:lvl4pPr marL="349250" indent="-82550" algn="l" defTabSz="626913" rtl="0" eaLnBrk="1" latinLnBrk="0" hangingPunct="1">
      <a:buClr>
        <a:schemeClr val="bg1">
          <a:lumMod val="75000"/>
        </a:schemeClr>
      </a:buClr>
      <a:buFont typeface="Arial" panose="020B0604020202020204" pitchFamily="34" charset="0"/>
      <a:buChar char="•"/>
      <a:defRPr sz="800" kern="1200">
        <a:solidFill>
          <a:schemeClr val="tx1"/>
        </a:solidFill>
        <a:latin typeface="+mn-lt"/>
        <a:ea typeface="+mn-ea"/>
        <a:cs typeface="+mn-cs"/>
      </a:defRPr>
    </a:lvl4pPr>
    <a:lvl5pPr marL="444500" indent="-80963" algn="l" defTabSz="626913" rtl="0" eaLnBrk="1" latinLnBrk="0" hangingPunct="1">
      <a:buClr>
        <a:schemeClr val="bg1">
          <a:lumMod val="75000"/>
        </a:schemeClr>
      </a:buClr>
      <a:buFont typeface="Arial" panose="020B0604020202020204" pitchFamily="34" charset="0"/>
      <a:buChar char="•"/>
      <a:defRPr sz="800" kern="1200">
        <a:solidFill>
          <a:schemeClr val="tx1"/>
        </a:solidFill>
        <a:latin typeface="+mn-lt"/>
        <a:ea typeface="+mn-ea"/>
        <a:cs typeface="+mn-cs"/>
      </a:defRPr>
    </a:lvl5pPr>
    <a:lvl6pPr marL="1567282" algn="l" defTabSz="626913" rtl="0" eaLnBrk="1" latinLnBrk="0" hangingPunct="1">
      <a:defRPr sz="800" kern="1200">
        <a:solidFill>
          <a:schemeClr val="tx1"/>
        </a:solidFill>
        <a:latin typeface="+mn-lt"/>
        <a:ea typeface="+mn-ea"/>
        <a:cs typeface="+mn-cs"/>
      </a:defRPr>
    </a:lvl6pPr>
    <a:lvl7pPr marL="1880738" algn="l" defTabSz="626913" rtl="0" eaLnBrk="1" latinLnBrk="0" hangingPunct="1">
      <a:defRPr sz="800" kern="1200">
        <a:solidFill>
          <a:schemeClr val="tx1"/>
        </a:solidFill>
        <a:latin typeface="+mn-lt"/>
        <a:ea typeface="+mn-ea"/>
        <a:cs typeface="+mn-cs"/>
      </a:defRPr>
    </a:lvl7pPr>
    <a:lvl8pPr marL="2194194" algn="l" defTabSz="626913" rtl="0" eaLnBrk="1" latinLnBrk="0" hangingPunct="1">
      <a:defRPr sz="800" kern="1200">
        <a:solidFill>
          <a:schemeClr val="tx1"/>
        </a:solidFill>
        <a:latin typeface="+mn-lt"/>
        <a:ea typeface="+mn-ea"/>
        <a:cs typeface="+mn-cs"/>
      </a:defRPr>
    </a:lvl8pPr>
    <a:lvl9pPr marL="2507651" algn="l" defTabSz="626913"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solidFill>
                <a:srgbClr val="92D050"/>
              </a:solidFill>
            </a:endParaRPr>
          </a:p>
          <a:p>
            <a:endParaRPr lang="fr-FR" dirty="0"/>
          </a:p>
        </p:txBody>
      </p:sp>
      <p:sp>
        <p:nvSpPr>
          <p:cNvPr id="4" name="Espace réservé de la date 3"/>
          <p:cNvSpPr>
            <a:spLocks noGrp="1"/>
          </p:cNvSpPr>
          <p:nvPr>
            <p:ph type="dt" idx="1"/>
          </p:nvPr>
        </p:nvSpPr>
        <p:spPr/>
        <p:txBody>
          <a:bodyPr/>
          <a:lstStyle/>
          <a:p>
            <a:fld id="{0EE8291C-FA96-4A58-BFDA-9E108B4A4AAA}" type="datetime1">
              <a:rPr lang="fr-FR" smtClean="0"/>
              <a:t>31/03/2022</a:t>
            </a:fld>
            <a:endParaRPr lang="fr-FR"/>
          </a:p>
        </p:txBody>
      </p:sp>
      <p:sp>
        <p:nvSpPr>
          <p:cNvPr id="5" name="Espace réservé du pied de page 4"/>
          <p:cNvSpPr>
            <a:spLocks noGrp="1"/>
          </p:cNvSpPr>
          <p:nvPr>
            <p:ph type="ftr" sz="quarter" idx="4"/>
          </p:nvPr>
        </p:nvSpPr>
        <p:spPr/>
        <p:txBody>
          <a:bodyPr/>
          <a:lstStyle/>
          <a:p>
            <a:r>
              <a:rPr lang="en-GB" sz="1100"/>
              <a:t>Titre de la présentation</a:t>
            </a:r>
            <a:endParaRPr lang="en-GB" sz="1100" dirty="0"/>
          </a:p>
        </p:txBody>
      </p:sp>
      <p:sp>
        <p:nvSpPr>
          <p:cNvPr id="6" name="Espace réservé du numéro de diapositive 5"/>
          <p:cNvSpPr>
            <a:spLocks noGrp="1"/>
          </p:cNvSpPr>
          <p:nvPr>
            <p:ph type="sldNum" sz="quarter" idx="5"/>
          </p:nvPr>
        </p:nvSpPr>
        <p:spPr/>
        <p:txBody>
          <a:bodyPr/>
          <a:lstStyle/>
          <a:p>
            <a:fld id="{305287CA-3E72-4A91-B59B-B69F40801570}" type="slidenum">
              <a:rPr lang="en-GB" sz="1100" smtClean="0"/>
              <a:pPr/>
              <a:t>11</a:t>
            </a:fld>
            <a:endParaRPr lang="en-GB" sz="1100" dirty="0"/>
          </a:p>
        </p:txBody>
      </p:sp>
    </p:spTree>
    <p:extLst>
      <p:ext uri="{BB962C8B-B14F-4D97-AF65-F5344CB8AC3E}">
        <p14:creationId xmlns:p14="http://schemas.microsoft.com/office/powerpoint/2010/main" val="3038766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solidFill>
                <a:srgbClr val="92D050"/>
              </a:solidFill>
            </a:endParaRPr>
          </a:p>
          <a:p>
            <a:endParaRPr lang="fr-FR" dirty="0"/>
          </a:p>
        </p:txBody>
      </p:sp>
      <p:sp>
        <p:nvSpPr>
          <p:cNvPr id="4" name="Espace réservé de la date 3"/>
          <p:cNvSpPr>
            <a:spLocks noGrp="1"/>
          </p:cNvSpPr>
          <p:nvPr>
            <p:ph type="dt" idx="1"/>
          </p:nvPr>
        </p:nvSpPr>
        <p:spPr/>
        <p:txBody>
          <a:bodyPr/>
          <a:lstStyle/>
          <a:p>
            <a:fld id="{0EE8291C-FA96-4A58-BFDA-9E108B4A4AAA}" type="datetime1">
              <a:rPr lang="fr-FR" smtClean="0"/>
              <a:t>31/03/2022</a:t>
            </a:fld>
            <a:endParaRPr lang="fr-FR"/>
          </a:p>
        </p:txBody>
      </p:sp>
      <p:sp>
        <p:nvSpPr>
          <p:cNvPr id="5" name="Espace réservé du pied de page 4"/>
          <p:cNvSpPr>
            <a:spLocks noGrp="1"/>
          </p:cNvSpPr>
          <p:nvPr>
            <p:ph type="ftr" sz="quarter" idx="4"/>
          </p:nvPr>
        </p:nvSpPr>
        <p:spPr/>
        <p:txBody>
          <a:bodyPr/>
          <a:lstStyle/>
          <a:p>
            <a:r>
              <a:rPr lang="en-GB" sz="1100"/>
              <a:t>Titre de la présentation</a:t>
            </a:r>
            <a:endParaRPr lang="en-GB" sz="1100" dirty="0"/>
          </a:p>
        </p:txBody>
      </p:sp>
      <p:sp>
        <p:nvSpPr>
          <p:cNvPr id="6" name="Espace réservé du numéro de diapositive 5"/>
          <p:cNvSpPr>
            <a:spLocks noGrp="1"/>
          </p:cNvSpPr>
          <p:nvPr>
            <p:ph type="sldNum" sz="quarter" idx="5"/>
          </p:nvPr>
        </p:nvSpPr>
        <p:spPr/>
        <p:txBody>
          <a:bodyPr/>
          <a:lstStyle/>
          <a:p>
            <a:fld id="{305287CA-3E72-4A91-B59B-B69F40801570}" type="slidenum">
              <a:rPr lang="en-GB" sz="1100" smtClean="0"/>
              <a:pPr/>
              <a:t>12</a:t>
            </a:fld>
            <a:endParaRPr lang="en-GB" sz="1100" dirty="0"/>
          </a:p>
        </p:txBody>
      </p:sp>
    </p:spTree>
    <p:extLst>
      <p:ext uri="{BB962C8B-B14F-4D97-AF65-F5344CB8AC3E}">
        <p14:creationId xmlns:p14="http://schemas.microsoft.com/office/powerpoint/2010/main" val="604310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solidFill>
                <a:srgbClr val="92D050"/>
              </a:solidFill>
            </a:endParaRPr>
          </a:p>
          <a:p>
            <a:endParaRPr lang="fr-FR" dirty="0"/>
          </a:p>
        </p:txBody>
      </p:sp>
      <p:sp>
        <p:nvSpPr>
          <p:cNvPr id="4" name="Espace réservé de la date 3"/>
          <p:cNvSpPr>
            <a:spLocks noGrp="1"/>
          </p:cNvSpPr>
          <p:nvPr>
            <p:ph type="dt" idx="1"/>
          </p:nvPr>
        </p:nvSpPr>
        <p:spPr/>
        <p:txBody>
          <a:bodyPr/>
          <a:lstStyle/>
          <a:p>
            <a:fld id="{0EE8291C-FA96-4A58-BFDA-9E108B4A4AAA}" type="datetime1">
              <a:rPr lang="fr-FR" smtClean="0"/>
              <a:t>31/03/2022</a:t>
            </a:fld>
            <a:endParaRPr lang="fr-FR"/>
          </a:p>
        </p:txBody>
      </p:sp>
      <p:sp>
        <p:nvSpPr>
          <p:cNvPr id="5" name="Espace réservé du pied de page 4"/>
          <p:cNvSpPr>
            <a:spLocks noGrp="1"/>
          </p:cNvSpPr>
          <p:nvPr>
            <p:ph type="ftr" sz="quarter" idx="4"/>
          </p:nvPr>
        </p:nvSpPr>
        <p:spPr/>
        <p:txBody>
          <a:bodyPr/>
          <a:lstStyle/>
          <a:p>
            <a:r>
              <a:rPr lang="en-GB" sz="1100"/>
              <a:t>Titre de la présentation</a:t>
            </a:r>
            <a:endParaRPr lang="en-GB" sz="1100" dirty="0"/>
          </a:p>
        </p:txBody>
      </p:sp>
      <p:sp>
        <p:nvSpPr>
          <p:cNvPr id="6" name="Espace réservé du numéro de diapositive 5"/>
          <p:cNvSpPr>
            <a:spLocks noGrp="1"/>
          </p:cNvSpPr>
          <p:nvPr>
            <p:ph type="sldNum" sz="quarter" idx="5"/>
          </p:nvPr>
        </p:nvSpPr>
        <p:spPr/>
        <p:txBody>
          <a:bodyPr/>
          <a:lstStyle/>
          <a:p>
            <a:fld id="{305287CA-3E72-4A91-B59B-B69F40801570}" type="slidenum">
              <a:rPr lang="en-GB" sz="1100" smtClean="0"/>
              <a:pPr/>
              <a:t>13</a:t>
            </a:fld>
            <a:endParaRPr lang="en-GB" sz="1100" dirty="0"/>
          </a:p>
        </p:txBody>
      </p:sp>
    </p:spTree>
    <p:extLst>
      <p:ext uri="{BB962C8B-B14F-4D97-AF65-F5344CB8AC3E}">
        <p14:creationId xmlns:p14="http://schemas.microsoft.com/office/powerpoint/2010/main" val="4201297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solidFill>
                <a:srgbClr val="92D050"/>
              </a:solidFill>
            </a:endParaRPr>
          </a:p>
          <a:p>
            <a:endParaRPr lang="fr-FR" dirty="0"/>
          </a:p>
        </p:txBody>
      </p:sp>
      <p:sp>
        <p:nvSpPr>
          <p:cNvPr id="4" name="Espace réservé de la date 3"/>
          <p:cNvSpPr>
            <a:spLocks noGrp="1"/>
          </p:cNvSpPr>
          <p:nvPr>
            <p:ph type="dt" idx="1"/>
          </p:nvPr>
        </p:nvSpPr>
        <p:spPr/>
        <p:txBody>
          <a:bodyPr/>
          <a:lstStyle/>
          <a:p>
            <a:fld id="{0EE8291C-FA96-4A58-BFDA-9E108B4A4AAA}" type="datetime1">
              <a:rPr lang="fr-FR" smtClean="0"/>
              <a:t>31/03/2022</a:t>
            </a:fld>
            <a:endParaRPr lang="fr-FR"/>
          </a:p>
        </p:txBody>
      </p:sp>
      <p:sp>
        <p:nvSpPr>
          <p:cNvPr id="5" name="Espace réservé du pied de page 4"/>
          <p:cNvSpPr>
            <a:spLocks noGrp="1"/>
          </p:cNvSpPr>
          <p:nvPr>
            <p:ph type="ftr" sz="quarter" idx="4"/>
          </p:nvPr>
        </p:nvSpPr>
        <p:spPr/>
        <p:txBody>
          <a:bodyPr/>
          <a:lstStyle/>
          <a:p>
            <a:r>
              <a:rPr lang="en-GB" sz="1100"/>
              <a:t>Titre de la présentation</a:t>
            </a:r>
            <a:endParaRPr lang="en-GB" sz="1100" dirty="0"/>
          </a:p>
        </p:txBody>
      </p:sp>
      <p:sp>
        <p:nvSpPr>
          <p:cNvPr id="6" name="Espace réservé du numéro de diapositive 5"/>
          <p:cNvSpPr>
            <a:spLocks noGrp="1"/>
          </p:cNvSpPr>
          <p:nvPr>
            <p:ph type="sldNum" sz="quarter" idx="5"/>
          </p:nvPr>
        </p:nvSpPr>
        <p:spPr/>
        <p:txBody>
          <a:bodyPr/>
          <a:lstStyle/>
          <a:p>
            <a:fld id="{305287CA-3E72-4A91-B59B-B69F40801570}" type="slidenum">
              <a:rPr lang="en-GB" sz="1100" smtClean="0"/>
              <a:pPr/>
              <a:t>14</a:t>
            </a:fld>
            <a:endParaRPr lang="en-GB" sz="1100" dirty="0"/>
          </a:p>
        </p:txBody>
      </p:sp>
    </p:spTree>
    <p:extLst>
      <p:ext uri="{BB962C8B-B14F-4D97-AF65-F5344CB8AC3E}">
        <p14:creationId xmlns:p14="http://schemas.microsoft.com/office/powerpoint/2010/main" val="3733016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solidFill>
                <a:srgbClr val="92D050"/>
              </a:solidFill>
            </a:endParaRPr>
          </a:p>
          <a:p>
            <a:endParaRPr lang="fr-FR" dirty="0"/>
          </a:p>
        </p:txBody>
      </p:sp>
      <p:sp>
        <p:nvSpPr>
          <p:cNvPr id="4" name="Espace réservé de la date 3"/>
          <p:cNvSpPr>
            <a:spLocks noGrp="1"/>
          </p:cNvSpPr>
          <p:nvPr>
            <p:ph type="dt" idx="1"/>
          </p:nvPr>
        </p:nvSpPr>
        <p:spPr/>
        <p:txBody>
          <a:bodyPr/>
          <a:lstStyle/>
          <a:p>
            <a:fld id="{0EE8291C-FA96-4A58-BFDA-9E108B4A4AAA}" type="datetime1">
              <a:rPr lang="fr-FR" smtClean="0"/>
              <a:t>31/03/2022</a:t>
            </a:fld>
            <a:endParaRPr lang="fr-FR"/>
          </a:p>
        </p:txBody>
      </p:sp>
      <p:sp>
        <p:nvSpPr>
          <p:cNvPr id="5" name="Espace réservé du pied de page 4"/>
          <p:cNvSpPr>
            <a:spLocks noGrp="1"/>
          </p:cNvSpPr>
          <p:nvPr>
            <p:ph type="ftr" sz="quarter" idx="4"/>
          </p:nvPr>
        </p:nvSpPr>
        <p:spPr/>
        <p:txBody>
          <a:bodyPr/>
          <a:lstStyle/>
          <a:p>
            <a:r>
              <a:rPr lang="en-GB" sz="1100"/>
              <a:t>Titre de la présentation</a:t>
            </a:r>
            <a:endParaRPr lang="en-GB" sz="1100" dirty="0"/>
          </a:p>
        </p:txBody>
      </p:sp>
      <p:sp>
        <p:nvSpPr>
          <p:cNvPr id="6" name="Espace réservé du numéro de diapositive 5"/>
          <p:cNvSpPr>
            <a:spLocks noGrp="1"/>
          </p:cNvSpPr>
          <p:nvPr>
            <p:ph type="sldNum" sz="quarter" idx="5"/>
          </p:nvPr>
        </p:nvSpPr>
        <p:spPr/>
        <p:txBody>
          <a:bodyPr/>
          <a:lstStyle/>
          <a:p>
            <a:fld id="{305287CA-3E72-4A91-B59B-B69F40801570}" type="slidenum">
              <a:rPr lang="en-GB" sz="1100" smtClean="0"/>
              <a:pPr/>
              <a:t>15</a:t>
            </a:fld>
            <a:endParaRPr lang="en-GB" sz="1100" dirty="0"/>
          </a:p>
        </p:txBody>
      </p:sp>
    </p:spTree>
    <p:extLst>
      <p:ext uri="{BB962C8B-B14F-4D97-AF65-F5344CB8AC3E}">
        <p14:creationId xmlns:p14="http://schemas.microsoft.com/office/powerpoint/2010/main" val="3519903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solidFill>
                <a:srgbClr val="92D050"/>
              </a:solidFill>
            </a:endParaRPr>
          </a:p>
          <a:p>
            <a:endParaRPr lang="fr-FR" dirty="0"/>
          </a:p>
        </p:txBody>
      </p:sp>
      <p:sp>
        <p:nvSpPr>
          <p:cNvPr id="4" name="Espace réservé de la date 3"/>
          <p:cNvSpPr>
            <a:spLocks noGrp="1"/>
          </p:cNvSpPr>
          <p:nvPr>
            <p:ph type="dt" idx="1"/>
          </p:nvPr>
        </p:nvSpPr>
        <p:spPr/>
        <p:txBody>
          <a:bodyPr/>
          <a:lstStyle/>
          <a:p>
            <a:fld id="{0EE8291C-FA96-4A58-BFDA-9E108B4A4AAA}" type="datetime1">
              <a:rPr lang="fr-FR" smtClean="0"/>
              <a:t>31/03/2022</a:t>
            </a:fld>
            <a:endParaRPr lang="fr-FR"/>
          </a:p>
        </p:txBody>
      </p:sp>
      <p:sp>
        <p:nvSpPr>
          <p:cNvPr id="5" name="Espace réservé du pied de page 4"/>
          <p:cNvSpPr>
            <a:spLocks noGrp="1"/>
          </p:cNvSpPr>
          <p:nvPr>
            <p:ph type="ftr" sz="quarter" idx="4"/>
          </p:nvPr>
        </p:nvSpPr>
        <p:spPr/>
        <p:txBody>
          <a:bodyPr/>
          <a:lstStyle/>
          <a:p>
            <a:r>
              <a:rPr lang="en-GB" sz="1100"/>
              <a:t>Titre de la présentation</a:t>
            </a:r>
            <a:endParaRPr lang="en-GB" sz="1100" dirty="0"/>
          </a:p>
        </p:txBody>
      </p:sp>
      <p:sp>
        <p:nvSpPr>
          <p:cNvPr id="6" name="Espace réservé du numéro de diapositive 5"/>
          <p:cNvSpPr>
            <a:spLocks noGrp="1"/>
          </p:cNvSpPr>
          <p:nvPr>
            <p:ph type="sldNum" sz="quarter" idx="5"/>
          </p:nvPr>
        </p:nvSpPr>
        <p:spPr/>
        <p:txBody>
          <a:bodyPr/>
          <a:lstStyle/>
          <a:p>
            <a:fld id="{305287CA-3E72-4A91-B59B-B69F40801570}" type="slidenum">
              <a:rPr lang="en-GB" sz="1100" smtClean="0"/>
              <a:pPr/>
              <a:t>16</a:t>
            </a:fld>
            <a:endParaRPr lang="en-GB" sz="1100" dirty="0"/>
          </a:p>
        </p:txBody>
      </p:sp>
    </p:spTree>
    <p:extLst>
      <p:ext uri="{BB962C8B-B14F-4D97-AF65-F5344CB8AC3E}">
        <p14:creationId xmlns:p14="http://schemas.microsoft.com/office/powerpoint/2010/main" val="3797450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solidFill>
                <a:srgbClr val="92D050"/>
              </a:solidFill>
            </a:endParaRPr>
          </a:p>
          <a:p>
            <a:endParaRPr lang="fr-FR" dirty="0"/>
          </a:p>
        </p:txBody>
      </p:sp>
      <p:sp>
        <p:nvSpPr>
          <p:cNvPr id="4" name="Espace réservé de la date 3"/>
          <p:cNvSpPr>
            <a:spLocks noGrp="1"/>
          </p:cNvSpPr>
          <p:nvPr>
            <p:ph type="dt" idx="1"/>
          </p:nvPr>
        </p:nvSpPr>
        <p:spPr/>
        <p:txBody>
          <a:bodyPr/>
          <a:lstStyle/>
          <a:p>
            <a:fld id="{3E57AAFE-6342-4203-92A1-C8E8BA20DFBB}" type="datetime1">
              <a:rPr lang="fr-FR" smtClean="0"/>
              <a:t>31/03/2022</a:t>
            </a:fld>
            <a:endParaRPr lang="fr-FR"/>
          </a:p>
        </p:txBody>
      </p:sp>
      <p:sp>
        <p:nvSpPr>
          <p:cNvPr id="5" name="Espace réservé du pied de page 4"/>
          <p:cNvSpPr>
            <a:spLocks noGrp="1"/>
          </p:cNvSpPr>
          <p:nvPr>
            <p:ph type="ftr" sz="quarter" idx="4"/>
          </p:nvPr>
        </p:nvSpPr>
        <p:spPr/>
        <p:txBody>
          <a:bodyPr/>
          <a:lstStyle/>
          <a:p>
            <a:r>
              <a:rPr lang="en-GB" sz="1100"/>
              <a:t>Titre de la présentation</a:t>
            </a:r>
            <a:endParaRPr lang="en-GB" sz="1100" dirty="0"/>
          </a:p>
        </p:txBody>
      </p:sp>
      <p:sp>
        <p:nvSpPr>
          <p:cNvPr id="6" name="Espace réservé du numéro de diapositive 5"/>
          <p:cNvSpPr>
            <a:spLocks noGrp="1"/>
          </p:cNvSpPr>
          <p:nvPr>
            <p:ph type="sldNum" sz="quarter" idx="5"/>
          </p:nvPr>
        </p:nvSpPr>
        <p:spPr/>
        <p:txBody>
          <a:bodyPr/>
          <a:lstStyle/>
          <a:p>
            <a:fld id="{305287CA-3E72-4A91-B59B-B69F40801570}" type="slidenum">
              <a:rPr lang="en-GB" sz="1100" smtClean="0"/>
              <a:pPr/>
              <a:t>17</a:t>
            </a:fld>
            <a:endParaRPr lang="en-GB" sz="1100" dirty="0"/>
          </a:p>
        </p:txBody>
      </p:sp>
    </p:spTree>
    <p:extLst>
      <p:ext uri="{BB962C8B-B14F-4D97-AF65-F5344CB8AC3E}">
        <p14:creationId xmlns:p14="http://schemas.microsoft.com/office/powerpoint/2010/main" val="816132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Couvertu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BAB15C7-70C5-B548-891F-883EF1D2837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7A61BB16-5BC8-314C-9AD5-8BBC07F17B40}"/>
              </a:ext>
            </a:extLst>
          </p:cNvPr>
          <p:cNvSpPr/>
          <p:nvPr userDrawn="1"/>
        </p:nvSpPr>
        <p:spPr>
          <a:xfrm>
            <a:off x="0" y="6149625"/>
            <a:ext cx="12192000"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pic>
        <p:nvPicPr>
          <p:cNvPr id="15" name="Image 14">
            <a:extLst>
              <a:ext uri="{FF2B5EF4-FFF2-40B4-BE49-F238E27FC236}">
                <a16:creationId xmlns:a16="http://schemas.microsoft.com/office/drawing/2014/main" id="{3D44C142-E42D-8740-873E-F7A42D8508AE}"/>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16" name="Image 15">
            <a:extLst>
              <a:ext uri="{FF2B5EF4-FFF2-40B4-BE49-F238E27FC236}">
                <a16:creationId xmlns:a16="http://schemas.microsoft.com/office/drawing/2014/main" id="{C4BEB749-6A69-5641-AB61-A2510C78F534}"/>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25" name="Connecteur droit 24">
            <a:extLst>
              <a:ext uri="{FF2B5EF4-FFF2-40B4-BE49-F238E27FC236}">
                <a16:creationId xmlns:a16="http://schemas.microsoft.com/office/drawing/2014/main" id="{1E0301E0-6631-4D47-8F87-119AB5F50146}"/>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749188"/>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24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Titre-Partie-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BD814B-BFB7-4E4E-B8AF-AFA23A82280C}"/>
              </a:ext>
            </a:extLst>
          </p:cNvPr>
          <p:cNvSpPr/>
          <p:nvPr userDrawn="1"/>
        </p:nvSpPr>
        <p:spPr>
          <a:xfrm>
            <a:off x="-5928" y="0"/>
            <a:ext cx="12197928" cy="6858000"/>
          </a:xfrm>
          <a:prstGeom prst="rect">
            <a:avLst/>
          </a:prstGeom>
          <a:solidFill>
            <a:srgbClr val="EA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4" name="Image 3">
            <a:extLst>
              <a:ext uri="{FF2B5EF4-FFF2-40B4-BE49-F238E27FC236}">
                <a16:creationId xmlns:a16="http://schemas.microsoft.com/office/drawing/2014/main" id="{92F6A9C7-B8F5-D146-ABA4-3AABBEC7138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2" name="Rectangle 31">
            <a:extLst>
              <a:ext uri="{FF2B5EF4-FFF2-40B4-BE49-F238E27FC236}">
                <a16:creationId xmlns:a16="http://schemas.microsoft.com/office/drawing/2014/main" id="{C96B0800-365B-BB45-BD25-5BA1CF5A36FF}"/>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1" name="Espace réservé du numéro de diapositive 2">
            <a:extLst>
              <a:ext uri="{FF2B5EF4-FFF2-40B4-BE49-F238E27FC236}">
                <a16:creationId xmlns:a16="http://schemas.microsoft.com/office/drawing/2014/main" id="{E0E5C289-D9DA-6946-AD91-BA33B9CF3199}"/>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4" name="Image 23">
            <a:extLst>
              <a:ext uri="{FF2B5EF4-FFF2-40B4-BE49-F238E27FC236}">
                <a16:creationId xmlns:a16="http://schemas.microsoft.com/office/drawing/2014/main" id="{28B807DD-2772-1341-85FB-67A4045AD80B}"/>
              </a:ext>
            </a:extLst>
          </p:cNvPr>
          <p:cNvPicPr>
            <a:picLocks noChangeAspect="1"/>
          </p:cNvPicPr>
          <p:nvPr userDrawn="1"/>
        </p:nvPicPr>
        <p:blipFill>
          <a:blip r:embed="rId3"/>
          <a:stretch>
            <a:fillRect/>
          </a:stretch>
        </p:blipFill>
        <p:spPr>
          <a:xfrm>
            <a:off x="9726613" y="-36909"/>
            <a:ext cx="2159000" cy="901700"/>
          </a:xfrm>
          <a:prstGeom prst="rect">
            <a:avLst/>
          </a:prstGeom>
        </p:spPr>
      </p:pic>
      <p:pic>
        <p:nvPicPr>
          <p:cNvPr id="25" name="Image 24">
            <a:extLst>
              <a:ext uri="{FF2B5EF4-FFF2-40B4-BE49-F238E27FC236}">
                <a16:creationId xmlns:a16="http://schemas.microsoft.com/office/drawing/2014/main" id="{D8B3D987-0342-FE4F-8A60-0DEA59E81C50}"/>
              </a:ext>
            </a:extLst>
          </p:cNvPr>
          <p:cNvPicPr>
            <a:picLocks noChangeAspect="1"/>
          </p:cNvPicPr>
          <p:nvPr userDrawn="1"/>
        </p:nvPicPr>
        <p:blipFill>
          <a:blip r:embed="rId4"/>
          <a:stretch>
            <a:fillRect/>
          </a:stretch>
        </p:blipFill>
        <p:spPr>
          <a:xfrm>
            <a:off x="1271464" y="6201328"/>
            <a:ext cx="601374" cy="541560"/>
          </a:xfrm>
          <a:prstGeom prst="rect">
            <a:avLst/>
          </a:prstGeom>
        </p:spPr>
      </p:pic>
      <p:pic>
        <p:nvPicPr>
          <p:cNvPr id="26" name="Image 25">
            <a:extLst>
              <a:ext uri="{FF2B5EF4-FFF2-40B4-BE49-F238E27FC236}">
                <a16:creationId xmlns:a16="http://schemas.microsoft.com/office/drawing/2014/main" id="{191AE84A-54E9-7C43-AF22-72F5D4B8D8BB}"/>
              </a:ext>
            </a:extLst>
          </p:cNvPr>
          <p:cNvPicPr>
            <a:picLocks noChangeAspect="1"/>
          </p:cNvPicPr>
          <p:nvPr userDrawn="1"/>
        </p:nvPicPr>
        <p:blipFill>
          <a:blip r:embed="rId5"/>
          <a:stretch>
            <a:fillRect/>
          </a:stretch>
        </p:blipFill>
        <p:spPr>
          <a:xfrm>
            <a:off x="281352" y="6174000"/>
            <a:ext cx="753744" cy="586690"/>
          </a:xfrm>
          <a:prstGeom prst="rect">
            <a:avLst/>
          </a:prstGeom>
        </p:spPr>
      </p:pic>
      <p:cxnSp>
        <p:nvCxnSpPr>
          <p:cNvPr id="28" name="Connecteur droit 27">
            <a:extLst>
              <a:ext uri="{FF2B5EF4-FFF2-40B4-BE49-F238E27FC236}">
                <a16:creationId xmlns:a16="http://schemas.microsoft.com/office/drawing/2014/main" id="{9FC16EB2-0B2F-4F43-A345-FF8E95FAE1AD}"/>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68626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56">
          <p15:clr>
            <a:srgbClr val="FBAE40"/>
          </p15:clr>
        </p15:guide>
        <p15:guide id="2" orient="horz" pos="3929">
          <p15:clr>
            <a:srgbClr val="FBAE40"/>
          </p15:clr>
        </p15:guide>
        <p15:guide id="3" pos="211">
          <p15:clr>
            <a:srgbClr val="FBAE40"/>
          </p15:clr>
        </p15:guide>
        <p15:guide id="4" pos="7469">
          <p15:clr>
            <a:srgbClr val="FBAE40"/>
          </p15:clr>
        </p15:guide>
        <p15:guide id="5" orient="horz" pos="75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3-Titre-Partie-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BD814B-BFB7-4E4E-B8AF-AFA23A82280C}"/>
              </a:ext>
            </a:extLst>
          </p:cNvPr>
          <p:cNvSpPr/>
          <p:nvPr userDrawn="1"/>
        </p:nvSpPr>
        <p:spPr>
          <a:xfrm>
            <a:off x="-5928" y="0"/>
            <a:ext cx="12197928" cy="6858000"/>
          </a:xfrm>
          <a:prstGeom prst="rect">
            <a:avLst/>
          </a:prstGeom>
          <a:solidFill>
            <a:srgbClr val="EA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32" name="Rectangle 31">
            <a:extLst>
              <a:ext uri="{FF2B5EF4-FFF2-40B4-BE49-F238E27FC236}">
                <a16:creationId xmlns:a16="http://schemas.microsoft.com/office/drawing/2014/main" id="{C96B0800-365B-BB45-BD25-5BA1CF5A36FF}"/>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1" name="Espace réservé du numéro de diapositive 2">
            <a:extLst>
              <a:ext uri="{FF2B5EF4-FFF2-40B4-BE49-F238E27FC236}">
                <a16:creationId xmlns:a16="http://schemas.microsoft.com/office/drawing/2014/main" id="{E0E5C289-D9DA-6946-AD91-BA33B9CF3199}"/>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4" name="Image 23">
            <a:extLst>
              <a:ext uri="{FF2B5EF4-FFF2-40B4-BE49-F238E27FC236}">
                <a16:creationId xmlns:a16="http://schemas.microsoft.com/office/drawing/2014/main" id="{28B807DD-2772-1341-85FB-67A4045AD80B}"/>
              </a:ext>
            </a:extLst>
          </p:cNvPr>
          <p:cNvPicPr>
            <a:picLocks noChangeAspect="1"/>
          </p:cNvPicPr>
          <p:nvPr userDrawn="1"/>
        </p:nvPicPr>
        <p:blipFill>
          <a:blip r:embed="rId2"/>
          <a:stretch>
            <a:fillRect/>
          </a:stretch>
        </p:blipFill>
        <p:spPr>
          <a:xfrm>
            <a:off x="9726613" y="-36909"/>
            <a:ext cx="2159000" cy="901700"/>
          </a:xfrm>
          <a:prstGeom prst="rect">
            <a:avLst/>
          </a:prstGeom>
        </p:spPr>
      </p:pic>
      <p:pic>
        <p:nvPicPr>
          <p:cNvPr id="17" name="Image 16">
            <a:extLst>
              <a:ext uri="{FF2B5EF4-FFF2-40B4-BE49-F238E27FC236}">
                <a16:creationId xmlns:a16="http://schemas.microsoft.com/office/drawing/2014/main" id="{717797F3-E9FE-EA48-9D61-9BDC1CDC2862}"/>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18" name="Image 17">
            <a:extLst>
              <a:ext uri="{FF2B5EF4-FFF2-40B4-BE49-F238E27FC236}">
                <a16:creationId xmlns:a16="http://schemas.microsoft.com/office/drawing/2014/main" id="{9A7F0026-FC02-8C4E-B320-B992DF68D0BE}"/>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21" name="Connecteur droit 20">
            <a:extLst>
              <a:ext uri="{FF2B5EF4-FFF2-40B4-BE49-F238E27FC236}">
                <a16:creationId xmlns:a16="http://schemas.microsoft.com/office/drawing/2014/main" id="{4EF07F27-ED0D-9B42-97E9-921F6A95C784}"/>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70626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56">
          <p15:clr>
            <a:srgbClr val="FBAE40"/>
          </p15:clr>
        </p15:guide>
        <p15:guide id="2" orient="horz" pos="3929">
          <p15:clr>
            <a:srgbClr val="FBAE40"/>
          </p15:clr>
        </p15:guide>
        <p15:guide id="3" pos="211">
          <p15:clr>
            <a:srgbClr val="FBAE40"/>
          </p15:clr>
        </p15:guide>
        <p15:guide id="4" pos="7469">
          <p15:clr>
            <a:srgbClr val="FBAE40"/>
          </p15:clr>
        </p15:guide>
        <p15:guide id="5" orient="horz" pos="75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Titre-Partie-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BD814B-BFB7-4E4E-B8AF-AFA23A82280C}"/>
              </a:ext>
            </a:extLst>
          </p:cNvPr>
          <p:cNvSpPr/>
          <p:nvPr userDrawn="1"/>
        </p:nvSpPr>
        <p:spPr>
          <a:xfrm>
            <a:off x="-5928" y="0"/>
            <a:ext cx="1219792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5" name="Rectangle 14">
            <a:extLst>
              <a:ext uri="{FF2B5EF4-FFF2-40B4-BE49-F238E27FC236}">
                <a16:creationId xmlns:a16="http://schemas.microsoft.com/office/drawing/2014/main" id="{47DB4CFC-736E-894A-85BB-B3FDCAB815A3}"/>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pic>
        <p:nvPicPr>
          <p:cNvPr id="7" name="Image 6">
            <a:extLst>
              <a:ext uri="{FF2B5EF4-FFF2-40B4-BE49-F238E27FC236}">
                <a16:creationId xmlns:a16="http://schemas.microsoft.com/office/drawing/2014/main" id="{3956C2E6-6B33-E343-BD32-08B36282ECB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2" name="Rectangle 31">
            <a:extLst>
              <a:ext uri="{FF2B5EF4-FFF2-40B4-BE49-F238E27FC236}">
                <a16:creationId xmlns:a16="http://schemas.microsoft.com/office/drawing/2014/main" id="{C96B0800-365B-BB45-BD25-5BA1CF5A36FF}"/>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1" name="Espace réservé du numéro de diapositive 2">
            <a:extLst>
              <a:ext uri="{FF2B5EF4-FFF2-40B4-BE49-F238E27FC236}">
                <a16:creationId xmlns:a16="http://schemas.microsoft.com/office/drawing/2014/main" id="{E0E5C289-D9DA-6946-AD91-BA33B9CF3199}"/>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4" name="Image 23">
            <a:extLst>
              <a:ext uri="{FF2B5EF4-FFF2-40B4-BE49-F238E27FC236}">
                <a16:creationId xmlns:a16="http://schemas.microsoft.com/office/drawing/2014/main" id="{28B807DD-2772-1341-85FB-67A4045AD80B}"/>
              </a:ext>
            </a:extLst>
          </p:cNvPr>
          <p:cNvPicPr>
            <a:picLocks noChangeAspect="1"/>
          </p:cNvPicPr>
          <p:nvPr userDrawn="1"/>
        </p:nvPicPr>
        <p:blipFill>
          <a:blip r:embed="rId3"/>
          <a:stretch>
            <a:fillRect/>
          </a:stretch>
        </p:blipFill>
        <p:spPr>
          <a:xfrm>
            <a:off x="9726613" y="-36909"/>
            <a:ext cx="2159000" cy="901700"/>
          </a:xfrm>
          <a:prstGeom prst="rect">
            <a:avLst/>
          </a:prstGeom>
        </p:spPr>
      </p:pic>
      <p:cxnSp>
        <p:nvCxnSpPr>
          <p:cNvPr id="4" name="Connecteur droit 3">
            <a:extLst>
              <a:ext uri="{FF2B5EF4-FFF2-40B4-BE49-F238E27FC236}">
                <a16:creationId xmlns:a16="http://schemas.microsoft.com/office/drawing/2014/main" id="{8267E75F-6BC1-3E4D-8095-3C1AD6CAD23E}"/>
              </a:ext>
            </a:extLst>
          </p:cNvPr>
          <p:cNvCxnSpPr/>
          <p:nvPr userDrawn="1"/>
        </p:nvCxnSpPr>
        <p:spPr>
          <a:xfrm>
            <a:off x="-2400" y="6093296"/>
            <a:ext cx="12196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7" name="Image 16">
            <a:extLst>
              <a:ext uri="{FF2B5EF4-FFF2-40B4-BE49-F238E27FC236}">
                <a16:creationId xmlns:a16="http://schemas.microsoft.com/office/drawing/2014/main" id="{5187C888-E98B-7149-B9D3-A1A14D13261B}"/>
              </a:ext>
            </a:extLst>
          </p:cNvPr>
          <p:cNvPicPr>
            <a:picLocks noChangeAspect="1"/>
          </p:cNvPicPr>
          <p:nvPr userDrawn="1"/>
        </p:nvPicPr>
        <p:blipFill>
          <a:blip r:embed="rId4"/>
          <a:stretch>
            <a:fillRect/>
          </a:stretch>
        </p:blipFill>
        <p:spPr>
          <a:xfrm>
            <a:off x="1271464" y="6201328"/>
            <a:ext cx="601374" cy="541560"/>
          </a:xfrm>
          <a:prstGeom prst="rect">
            <a:avLst/>
          </a:prstGeom>
        </p:spPr>
      </p:pic>
      <p:pic>
        <p:nvPicPr>
          <p:cNvPr id="18" name="Image 17">
            <a:extLst>
              <a:ext uri="{FF2B5EF4-FFF2-40B4-BE49-F238E27FC236}">
                <a16:creationId xmlns:a16="http://schemas.microsoft.com/office/drawing/2014/main" id="{6CA0660F-1378-6640-847E-D84E26C99C25}"/>
              </a:ext>
            </a:extLst>
          </p:cNvPr>
          <p:cNvPicPr>
            <a:picLocks noChangeAspect="1"/>
          </p:cNvPicPr>
          <p:nvPr userDrawn="1"/>
        </p:nvPicPr>
        <p:blipFill>
          <a:blip r:embed="rId5"/>
          <a:stretch>
            <a:fillRect/>
          </a:stretch>
        </p:blipFill>
        <p:spPr>
          <a:xfrm>
            <a:off x="281352" y="6174000"/>
            <a:ext cx="753744" cy="586690"/>
          </a:xfrm>
          <a:prstGeom prst="rect">
            <a:avLst/>
          </a:prstGeom>
        </p:spPr>
      </p:pic>
      <p:cxnSp>
        <p:nvCxnSpPr>
          <p:cNvPr id="21" name="Connecteur droit 20">
            <a:extLst>
              <a:ext uri="{FF2B5EF4-FFF2-40B4-BE49-F238E27FC236}">
                <a16:creationId xmlns:a16="http://schemas.microsoft.com/office/drawing/2014/main" id="{B660F2A0-82B4-AF4B-B19F-B7181A01A1BD}"/>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11673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56">
          <p15:clr>
            <a:srgbClr val="FBAE40"/>
          </p15:clr>
        </p15:guide>
        <p15:guide id="2" orient="horz" pos="3929">
          <p15:clr>
            <a:srgbClr val="FBAE40"/>
          </p15:clr>
        </p15:guide>
        <p15:guide id="3" pos="211">
          <p15:clr>
            <a:srgbClr val="FBAE40"/>
          </p15:clr>
        </p15:guide>
        <p15:guide id="4" pos="7469">
          <p15:clr>
            <a:srgbClr val="FBAE40"/>
          </p15:clr>
        </p15:guide>
        <p15:guide id="5" orient="horz" pos="75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3-Titre-Partie-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BD814B-BFB7-4E4E-B8AF-AFA23A82280C}"/>
              </a:ext>
            </a:extLst>
          </p:cNvPr>
          <p:cNvSpPr/>
          <p:nvPr userDrawn="1"/>
        </p:nvSpPr>
        <p:spPr>
          <a:xfrm>
            <a:off x="-5928" y="0"/>
            <a:ext cx="1219792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5" name="Image 4">
            <a:extLst>
              <a:ext uri="{FF2B5EF4-FFF2-40B4-BE49-F238E27FC236}">
                <a16:creationId xmlns:a16="http://schemas.microsoft.com/office/drawing/2014/main" id="{08015764-9948-E946-89BC-010D39C30A0C}"/>
              </a:ext>
            </a:extLst>
          </p:cNvPr>
          <p:cNvPicPr>
            <a:picLocks noChangeAspect="1"/>
          </p:cNvPicPr>
          <p:nvPr userDrawn="1"/>
        </p:nvPicPr>
        <p:blipFill>
          <a:blip r:embed="rId2">
            <a:alphaModFix amt="40000"/>
          </a:blip>
          <a:stretch>
            <a:fillRect/>
          </a:stretch>
        </p:blipFill>
        <p:spPr>
          <a:xfrm>
            <a:off x="0" y="0"/>
            <a:ext cx="12192000" cy="6858000"/>
          </a:xfrm>
          <a:prstGeom prst="rect">
            <a:avLst/>
          </a:prstGeom>
        </p:spPr>
      </p:pic>
      <p:sp>
        <p:nvSpPr>
          <p:cNvPr id="32" name="Rectangle 31">
            <a:extLst>
              <a:ext uri="{FF2B5EF4-FFF2-40B4-BE49-F238E27FC236}">
                <a16:creationId xmlns:a16="http://schemas.microsoft.com/office/drawing/2014/main" id="{C96B0800-365B-BB45-BD25-5BA1CF5A36FF}"/>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1" name="Espace réservé du numéro de diapositive 2">
            <a:extLst>
              <a:ext uri="{FF2B5EF4-FFF2-40B4-BE49-F238E27FC236}">
                <a16:creationId xmlns:a16="http://schemas.microsoft.com/office/drawing/2014/main" id="{E0E5C289-D9DA-6946-AD91-BA33B9CF3199}"/>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4" name="Image 23">
            <a:extLst>
              <a:ext uri="{FF2B5EF4-FFF2-40B4-BE49-F238E27FC236}">
                <a16:creationId xmlns:a16="http://schemas.microsoft.com/office/drawing/2014/main" id="{28B807DD-2772-1341-85FB-67A4045AD80B}"/>
              </a:ext>
            </a:extLst>
          </p:cNvPr>
          <p:cNvPicPr>
            <a:picLocks noChangeAspect="1"/>
          </p:cNvPicPr>
          <p:nvPr userDrawn="1"/>
        </p:nvPicPr>
        <p:blipFill>
          <a:blip r:embed="rId3"/>
          <a:stretch>
            <a:fillRect/>
          </a:stretch>
        </p:blipFill>
        <p:spPr>
          <a:xfrm>
            <a:off x="9726613" y="-36909"/>
            <a:ext cx="2159000" cy="901700"/>
          </a:xfrm>
          <a:prstGeom prst="rect">
            <a:avLst/>
          </a:prstGeom>
        </p:spPr>
      </p:pic>
      <p:cxnSp>
        <p:nvCxnSpPr>
          <p:cNvPr id="4" name="Connecteur droit 3">
            <a:extLst>
              <a:ext uri="{FF2B5EF4-FFF2-40B4-BE49-F238E27FC236}">
                <a16:creationId xmlns:a16="http://schemas.microsoft.com/office/drawing/2014/main" id="{8267E75F-6BC1-3E4D-8095-3C1AD6CAD23E}"/>
              </a:ext>
            </a:extLst>
          </p:cNvPr>
          <p:cNvCxnSpPr/>
          <p:nvPr userDrawn="1"/>
        </p:nvCxnSpPr>
        <p:spPr>
          <a:xfrm>
            <a:off x="-2400" y="6093296"/>
            <a:ext cx="12196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7" name="Image 16">
            <a:extLst>
              <a:ext uri="{FF2B5EF4-FFF2-40B4-BE49-F238E27FC236}">
                <a16:creationId xmlns:a16="http://schemas.microsoft.com/office/drawing/2014/main" id="{67B62278-4830-6447-A7A3-69A2ED3E35E8}"/>
              </a:ext>
            </a:extLst>
          </p:cNvPr>
          <p:cNvPicPr>
            <a:picLocks noChangeAspect="1"/>
          </p:cNvPicPr>
          <p:nvPr userDrawn="1"/>
        </p:nvPicPr>
        <p:blipFill>
          <a:blip r:embed="rId4"/>
          <a:stretch>
            <a:fillRect/>
          </a:stretch>
        </p:blipFill>
        <p:spPr>
          <a:xfrm>
            <a:off x="1271464" y="6201328"/>
            <a:ext cx="601374" cy="541560"/>
          </a:xfrm>
          <a:prstGeom prst="rect">
            <a:avLst/>
          </a:prstGeom>
        </p:spPr>
      </p:pic>
      <p:pic>
        <p:nvPicPr>
          <p:cNvPr id="18" name="Image 17">
            <a:extLst>
              <a:ext uri="{FF2B5EF4-FFF2-40B4-BE49-F238E27FC236}">
                <a16:creationId xmlns:a16="http://schemas.microsoft.com/office/drawing/2014/main" id="{0002F30C-B988-F94F-AF7D-FD970AD385D9}"/>
              </a:ext>
            </a:extLst>
          </p:cNvPr>
          <p:cNvPicPr>
            <a:picLocks noChangeAspect="1"/>
          </p:cNvPicPr>
          <p:nvPr userDrawn="1"/>
        </p:nvPicPr>
        <p:blipFill>
          <a:blip r:embed="rId5"/>
          <a:stretch>
            <a:fillRect/>
          </a:stretch>
        </p:blipFill>
        <p:spPr>
          <a:xfrm>
            <a:off x="281352" y="6174000"/>
            <a:ext cx="753744" cy="586690"/>
          </a:xfrm>
          <a:prstGeom prst="rect">
            <a:avLst/>
          </a:prstGeom>
        </p:spPr>
      </p:pic>
      <p:cxnSp>
        <p:nvCxnSpPr>
          <p:cNvPr id="21" name="Connecteur droit 20">
            <a:extLst>
              <a:ext uri="{FF2B5EF4-FFF2-40B4-BE49-F238E27FC236}">
                <a16:creationId xmlns:a16="http://schemas.microsoft.com/office/drawing/2014/main" id="{46E9E2F7-2212-EF4A-8533-02735406FDD5}"/>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86154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56">
          <p15:clr>
            <a:srgbClr val="FBAE40"/>
          </p15:clr>
        </p15:guide>
        <p15:guide id="2" orient="horz" pos="3929">
          <p15:clr>
            <a:srgbClr val="FBAE40"/>
          </p15:clr>
        </p15:guide>
        <p15:guide id="3" pos="211">
          <p15:clr>
            <a:srgbClr val="FBAE40"/>
          </p15:clr>
        </p15:guide>
        <p15:guide id="4" pos="7469">
          <p15:clr>
            <a:srgbClr val="FBAE40"/>
          </p15:clr>
        </p15:guide>
        <p15:guide id="5" orient="horz" pos="75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Page-Courante-A">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5AC9702-416E-2543-A370-586EC281D254}"/>
              </a:ext>
            </a:extLst>
          </p:cNvPr>
          <p:cNvSpPr/>
          <p:nvPr userDrawn="1"/>
        </p:nvSpPr>
        <p:spPr>
          <a:xfrm>
            <a:off x="-5928" y="0"/>
            <a:ext cx="12197928" cy="6858000"/>
          </a:xfrm>
          <a:prstGeom prst="rect">
            <a:avLst/>
          </a:prstGeom>
          <a:solidFill>
            <a:srgbClr val="00A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6" name="Rectangle 15">
            <a:extLst>
              <a:ext uri="{FF2B5EF4-FFF2-40B4-BE49-F238E27FC236}">
                <a16:creationId xmlns:a16="http://schemas.microsoft.com/office/drawing/2014/main" id="{143BED09-D377-AC42-8A67-4BC3D0797E9F}"/>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8" name="Espace réservé du numéro de diapositive 2">
            <a:extLst>
              <a:ext uri="{FF2B5EF4-FFF2-40B4-BE49-F238E27FC236}">
                <a16:creationId xmlns:a16="http://schemas.microsoft.com/office/drawing/2014/main" id="{F006796E-EA54-7849-BEE3-446B097C78E5}"/>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6" name="Image 25">
            <a:extLst>
              <a:ext uri="{FF2B5EF4-FFF2-40B4-BE49-F238E27FC236}">
                <a16:creationId xmlns:a16="http://schemas.microsoft.com/office/drawing/2014/main" id="{41AA34A1-96E6-DC4F-AD82-41A512A893AE}"/>
              </a:ext>
            </a:extLst>
          </p:cNvPr>
          <p:cNvPicPr>
            <a:picLocks noChangeAspect="1"/>
          </p:cNvPicPr>
          <p:nvPr userDrawn="1"/>
        </p:nvPicPr>
        <p:blipFill>
          <a:blip r:embed="rId2"/>
          <a:stretch>
            <a:fillRect/>
          </a:stretch>
        </p:blipFill>
        <p:spPr>
          <a:xfrm>
            <a:off x="9726613" y="-36909"/>
            <a:ext cx="2159000" cy="901700"/>
          </a:xfrm>
          <a:prstGeom prst="rect">
            <a:avLst/>
          </a:prstGeom>
        </p:spPr>
      </p:pic>
      <p:pic>
        <p:nvPicPr>
          <p:cNvPr id="13" name="Image 12">
            <a:extLst>
              <a:ext uri="{FF2B5EF4-FFF2-40B4-BE49-F238E27FC236}">
                <a16:creationId xmlns:a16="http://schemas.microsoft.com/office/drawing/2014/main" id="{DC71FA62-A529-B342-8429-13DACBE2C68A}"/>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14" name="Image 13">
            <a:extLst>
              <a:ext uri="{FF2B5EF4-FFF2-40B4-BE49-F238E27FC236}">
                <a16:creationId xmlns:a16="http://schemas.microsoft.com/office/drawing/2014/main" id="{73A442F8-D10F-684A-B772-20C4A2582461}"/>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20" name="Connecteur droit 19">
            <a:extLst>
              <a:ext uri="{FF2B5EF4-FFF2-40B4-BE49-F238E27FC236}">
                <a16:creationId xmlns:a16="http://schemas.microsoft.com/office/drawing/2014/main" id="{4ED44F92-E863-B54D-A0EC-B6F3E744E34E}"/>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539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Page-Courante-B">
    <p:bg>
      <p:bgRef idx="1001">
        <a:schemeClr val="bg1"/>
      </p:bgRef>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EFF89BE-AD85-C747-8FA4-6F305B3C5347}"/>
              </a:ext>
            </a:extLst>
          </p:cNvPr>
          <p:cNvSpPr/>
          <p:nvPr userDrawn="1"/>
        </p:nvSpPr>
        <p:spPr>
          <a:xfrm>
            <a:off x="-5928" y="0"/>
            <a:ext cx="12197928" cy="6858000"/>
          </a:xfrm>
          <a:prstGeom prst="rect">
            <a:avLst/>
          </a:prstGeom>
          <a:solidFill>
            <a:srgbClr val="1F6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9" name="Rectangle 28">
            <a:extLst>
              <a:ext uri="{FF2B5EF4-FFF2-40B4-BE49-F238E27FC236}">
                <a16:creationId xmlns:a16="http://schemas.microsoft.com/office/drawing/2014/main" id="{A3F0E451-21C1-8C4C-A0A5-9A506E5D6794}"/>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31" name="Espace réservé du numéro de diapositive 2">
            <a:extLst>
              <a:ext uri="{FF2B5EF4-FFF2-40B4-BE49-F238E27FC236}">
                <a16:creationId xmlns:a16="http://schemas.microsoft.com/office/drawing/2014/main" id="{1A59605C-5D2F-BF4D-98B4-4AB835E9F3C4}"/>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37" name="Image 36">
            <a:extLst>
              <a:ext uri="{FF2B5EF4-FFF2-40B4-BE49-F238E27FC236}">
                <a16:creationId xmlns:a16="http://schemas.microsoft.com/office/drawing/2014/main" id="{D718C39C-7F00-2645-8EAF-8AC9B93DB047}"/>
              </a:ext>
            </a:extLst>
          </p:cNvPr>
          <p:cNvPicPr>
            <a:picLocks noChangeAspect="1"/>
          </p:cNvPicPr>
          <p:nvPr userDrawn="1"/>
        </p:nvPicPr>
        <p:blipFill>
          <a:blip r:embed="rId2"/>
          <a:stretch>
            <a:fillRect/>
          </a:stretch>
        </p:blipFill>
        <p:spPr>
          <a:xfrm>
            <a:off x="9726613" y="-36909"/>
            <a:ext cx="2159000" cy="901700"/>
          </a:xfrm>
          <a:prstGeom prst="rect">
            <a:avLst/>
          </a:prstGeom>
        </p:spPr>
      </p:pic>
      <p:pic>
        <p:nvPicPr>
          <p:cNvPr id="13" name="Image 12">
            <a:extLst>
              <a:ext uri="{FF2B5EF4-FFF2-40B4-BE49-F238E27FC236}">
                <a16:creationId xmlns:a16="http://schemas.microsoft.com/office/drawing/2014/main" id="{2950DDEE-34F9-BE48-9AAF-B97440F622C7}"/>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14" name="Image 13">
            <a:extLst>
              <a:ext uri="{FF2B5EF4-FFF2-40B4-BE49-F238E27FC236}">
                <a16:creationId xmlns:a16="http://schemas.microsoft.com/office/drawing/2014/main" id="{C5E84F9F-6CF1-1246-9C55-B9F9595B300D}"/>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16" name="Connecteur droit 15">
            <a:extLst>
              <a:ext uri="{FF2B5EF4-FFF2-40B4-BE49-F238E27FC236}">
                <a16:creationId xmlns:a16="http://schemas.microsoft.com/office/drawing/2014/main" id="{A18C61C6-690B-EF4F-9245-2B5AFB1FFC4B}"/>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5930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Page-Courante-C">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1BB428C-8C41-A04F-A5DE-8FC80CC67B44}"/>
              </a:ext>
            </a:extLst>
          </p:cNvPr>
          <p:cNvSpPr/>
          <p:nvPr userDrawn="1"/>
        </p:nvSpPr>
        <p:spPr>
          <a:xfrm>
            <a:off x="-5928" y="0"/>
            <a:ext cx="12197928" cy="6858000"/>
          </a:xfrm>
          <a:prstGeom prst="rect">
            <a:avLst/>
          </a:prstGeom>
          <a:solidFill>
            <a:srgbClr val="1C3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6" name="Rectangle 15">
            <a:extLst>
              <a:ext uri="{FF2B5EF4-FFF2-40B4-BE49-F238E27FC236}">
                <a16:creationId xmlns:a16="http://schemas.microsoft.com/office/drawing/2014/main" id="{C797EBC0-C697-284F-BC4E-21B7770FDD8A}"/>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8" name="Espace réservé du numéro de diapositive 2">
            <a:extLst>
              <a:ext uri="{FF2B5EF4-FFF2-40B4-BE49-F238E27FC236}">
                <a16:creationId xmlns:a16="http://schemas.microsoft.com/office/drawing/2014/main" id="{DEA543C2-D2A9-6C4D-B24B-D07273AE767A}"/>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6" name="Image 25">
            <a:extLst>
              <a:ext uri="{FF2B5EF4-FFF2-40B4-BE49-F238E27FC236}">
                <a16:creationId xmlns:a16="http://schemas.microsoft.com/office/drawing/2014/main" id="{6C861434-27A1-FD4A-8197-D49522D0B2ED}"/>
              </a:ext>
            </a:extLst>
          </p:cNvPr>
          <p:cNvPicPr>
            <a:picLocks noChangeAspect="1"/>
          </p:cNvPicPr>
          <p:nvPr userDrawn="1"/>
        </p:nvPicPr>
        <p:blipFill>
          <a:blip r:embed="rId2"/>
          <a:stretch>
            <a:fillRect/>
          </a:stretch>
        </p:blipFill>
        <p:spPr>
          <a:xfrm>
            <a:off x="9726613" y="-36909"/>
            <a:ext cx="2159000" cy="901700"/>
          </a:xfrm>
          <a:prstGeom prst="rect">
            <a:avLst/>
          </a:prstGeom>
        </p:spPr>
      </p:pic>
      <p:pic>
        <p:nvPicPr>
          <p:cNvPr id="13" name="Image 12">
            <a:extLst>
              <a:ext uri="{FF2B5EF4-FFF2-40B4-BE49-F238E27FC236}">
                <a16:creationId xmlns:a16="http://schemas.microsoft.com/office/drawing/2014/main" id="{696CF852-0676-B642-894D-162576CC65A1}"/>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14" name="Image 13">
            <a:extLst>
              <a:ext uri="{FF2B5EF4-FFF2-40B4-BE49-F238E27FC236}">
                <a16:creationId xmlns:a16="http://schemas.microsoft.com/office/drawing/2014/main" id="{D251FA9F-EBEE-2D46-9AA3-8F70E71D33AE}"/>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20" name="Connecteur droit 19">
            <a:extLst>
              <a:ext uri="{FF2B5EF4-FFF2-40B4-BE49-F238E27FC236}">
                <a16:creationId xmlns:a16="http://schemas.microsoft.com/office/drawing/2014/main" id="{5D319853-6CDA-BE41-9B0F-804574133B41}"/>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9493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Page-Courante-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7E3429-9540-214A-B4D7-3CB30306C49C}"/>
              </a:ext>
            </a:extLst>
          </p:cNvPr>
          <p:cNvSpPr/>
          <p:nvPr userDrawn="1"/>
        </p:nvSpPr>
        <p:spPr>
          <a:xfrm>
            <a:off x="-5928" y="0"/>
            <a:ext cx="12197928" cy="6858000"/>
          </a:xfrm>
          <a:prstGeom prst="rect">
            <a:avLst/>
          </a:prstGeom>
          <a:solidFill>
            <a:srgbClr val="EA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3" name="Rectangle 12">
            <a:extLst>
              <a:ext uri="{FF2B5EF4-FFF2-40B4-BE49-F238E27FC236}">
                <a16:creationId xmlns:a16="http://schemas.microsoft.com/office/drawing/2014/main" id="{2868A9A8-7CA6-334B-8611-3418A280FC6E}"/>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22" name="Espace réservé du numéro de diapositive 2">
            <a:extLst>
              <a:ext uri="{FF2B5EF4-FFF2-40B4-BE49-F238E27FC236}">
                <a16:creationId xmlns:a16="http://schemas.microsoft.com/office/drawing/2014/main" id="{3F81C380-2DF2-BA48-9354-6181F2F359C2}"/>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31" name="Image 30">
            <a:extLst>
              <a:ext uri="{FF2B5EF4-FFF2-40B4-BE49-F238E27FC236}">
                <a16:creationId xmlns:a16="http://schemas.microsoft.com/office/drawing/2014/main" id="{53369EB6-97A9-1042-B2FB-73D1B1F97204}"/>
              </a:ext>
            </a:extLst>
          </p:cNvPr>
          <p:cNvPicPr>
            <a:picLocks noChangeAspect="1"/>
          </p:cNvPicPr>
          <p:nvPr userDrawn="1"/>
        </p:nvPicPr>
        <p:blipFill>
          <a:blip r:embed="rId2"/>
          <a:stretch>
            <a:fillRect/>
          </a:stretch>
        </p:blipFill>
        <p:spPr>
          <a:xfrm>
            <a:off x="9726613" y="-36909"/>
            <a:ext cx="2159000" cy="901700"/>
          </a:xfrm>
          <a:prstGeom prst="rect">
            <a:avLst/>
          </a:prstGeom>
        </p:spPr>
      </p:pic>
      <p:pic>
        <p:nvPicPr>
          <p:cNvPr id="15" name="Image 14">
            <a:extLst>
              <a:ext uri="{FF2B5EF4-FFF2-40B4-BE49-F238E27FC236}">
                <a16:creationId xmlns:a16="http://schemas.microsoft.com/office/drawing/2014/main" id="{AA07B8F5-8DCF-F740-874F-4FBAE3D1A38B}"/>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16" name="Image 15">
            <a:extLst>
              <a:ext uri="{FF2B5EF4-FFF2-40B4-BE49-F238E27FC236}">
                <a16:creationId xmlns:a16="http://schemas.microsoft.com/office/drawing/2014/main" id="{8C3D2FFC-FEAA-744D-861F-6F941E01F703}"/>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18" name="Connecteur droit 17">
            <a:extLst>
              <a:ext uri="{FF2B5EF4-FFF2-40B4-BE49-F238E27FC236}">
                <a16:creationId xmlns:a16="http://schemas.microsoft.com/office/drawing/2014/main" id="{E200E708-B99D-3840-B6A8-13C999B30675}"/>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93955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Page-Courante-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90DF4BC-B436-3043-B084-F89D5A8A1BF1}"/>
              </a:ext>
            </a:extLst>
          </p:cNvPr>
          <p:cNvSpPr/>
          <p:nvPr userDrawn="1"/>
        </p:nvSpPr>
        <p:spPr>
          <a:xfrm>
            <a:off x="-5928" y="0"/>
            <a:ext cx="1219792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6" name="Rectangle 15">
            <a:extLst>
              <a:ext uri="{FF2B5EF4-FFF2-40B4-BE49-F238E27FC236}">
                <a16:creationId xmlns:a16="http://schemas.microsoft.com/office/drawing/2014/main" id="{119DF5BA-CA0D-8149-BCF1-BE006F445192}"/>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8" name="Espace réservé du numéro de diapositive 2">
            <a:extLst>
              <a:ext uri="{FF2B5EF4-FFF2-40B4-BE49-F238E27FC236}">
                <a16:creationId xmlns:a16="http://schemas.microsoft.com/office/drawing/2014/main" id="{E7BE83E5-B1FA-CF48-A053-93C1B36292EB}"/>
              </a:ext>
            </a:extLst>
          </p:cNvPr>
          <p:cNvSpPr txBox="1">
            <a:spLocks/>
          </p:cNvSpPr>
          <p:nvPr userDrawn="1"/>
        </p:nvSpPr>
        <p:spPr>
          <a:xfrm>
            <a:off x="9113838" y="6084608"/>
            <a:ext cx="2743200" cy="661846"/>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6" name="Image 25">
            <a:extLst>
              <a:ext uri="{FF2B5EF4-FFF2-40B4-BE49-F238E27FC236}">
                <a16:creationId xmlns:a16="http://schemas.microsoft.com/office/drawing/2014/main" id="{0C806915-14E2-D845-9AB3-BC961B1C47C9}"/>
              </a:ext>
            </a:extLst>
          </p:cNvPr>
          <p:cNvPicPr>
            <a:picLocks noChangeAspect="1"/>
          </p:cNvPicPr>
          <p:nvPr userDrawn="1"/>
        </p:nvPicPr>
        <p:blipFill>
          <a:blip r:embed="rId2"/>
          <a:stretch>
            <a:fillRect/>
          </a:stretch>
        </p:blipFill>
        <p:spPr>
          <a:xfrm>
            <a:off x="9726613" y="-36909"/>
            <a:ext cx="2159000" cy="901700"/>
          </a:xfrm>
          <a:prstGeom prst="rect">
            <a:avLst/>
          </a:prstGeom>
        </p:spPr>
      </p:pic>
      <p:cxnSp>
        <p:nvCxnSpPr>
          <p:cNvPr id="32" name="Connecteur droit 31">
            <a:extLst>
              <a:ext uri="{FF2B5EF4-FFF2-40B4-BE49-F238E27FC236}">
                <a16:creationId xmlns:a16="http://schemas.microsoft.com/office/drawing/2014/main" id="{4A3F39EC-75E1-AA43-858B-D5042FC98131}"/>
              </a:ext>
            </a:extLst>
          </p:cNvPr>
          <p:cNvCxnSpPr/>
          <p:nvPr userDrawn="1"/>
        </p:nvCxnSpPr>
        <p:spPr>
          <a:xfrm>
            <a:off x="-2400" y="6093296"/>
            <a:ext cx="12196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7C817DDE-E984-0545-A13C-A22537695AC4}"/>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19" name="Image 18">
            <a:extLst>
              <a:ext uri="{FF2B5EF4-FFF2-40B4-BE49-F238E27FC236}">
                <a16:creationId xmlns:a16="http://schemas.microsoft.com/office/drawing/2014/main" id="{12C4EC20-DA01-714E-82A2-999EC5E1021B}"/>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21" name="Connecteur droit 20">
            <a:extLst>
              <a:ext uri="{FF2B5EF4-FFF2-40B4-BE49-F238E27FC236}">
                <a16:creationId xmlns:a16="http://schemas.microsoft.com/office/drawing/2014/main" id="{D5B29ADF-D9FE-7E43-A10F-A05BB478B368}"/>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74262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Couvertu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BAB15C7-70C5-B548-891F-883EF1D2837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7A61BB16-5BC8-314C-9AD5-8BBC07F17B40}"/>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6" name="Espace réservé du texte 1">
            <a:extLst>
              <a:ext uri="{FF2B5EF4-FFF2-40B4-BE49-F238E27FC236}">
                <a16:creationId xmlns:a16="http://schemas.microsoft.com/office/drawing/2014/main" id="{47162F87-1A35-3040-84B2-06785C8A0949}"/>
              </a:ext>
            </a:extLst>
          </p:cNvPr>
          <p:cNvSpPr txBox="1">
            <a:spLocks/>
          </p:cNvSpPr>
          <p:nvPr userDrawn="1"/>
        </p:nvSpPr>
        <p:spPr>
          <a:xfrm>
            <a:off x="2351584" y="2420888"/>
            <a:ext cx="7344816" cy="30665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26290"/>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26290"/>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26290"/>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26290"/>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26290"/>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fr-FR" sz="4400" b="1" i="0" dirty="0">
                <a:solidFill>
                  <a:schemeClr val="bg1"/>
                </a:solidFill>
                <a:latin typeface="Arial Black" panose="020B0604020202020204" pitchFamily="34" charset="0"/>
                <a:cs typeface="Arial Black" panose="020B0604020202020204" pitchFamily="34" charset="0"/>
              </a:rPr>
              <a:t>Mettre en œuvre l’INS</a:t>
            </a:r>
          </a:p>
          <a:p>
            <a:pPr marL="0" indent="0" algn="l">
              <a:buNone/>
            </a:pPr>
            <a:endParaRPr lang="fr-FR" sz="3500" b="0" i="0" dirty="0">
              <a:solidFill>
                <a:schemeClr val="bg1"/>
              </a:solidFill>
              <a:latin typeface="Arial" panose="020B0604020202020204" pitchFamily="34" charset="0"/>
              <a:cs typeface="Arial" panose="020B0604020202020204" pitchFamily="34" charset="0"/>
            </a:endParaRPr>
          </a:p>
          <a:p>
            <a:pPr marL="0" indent="0" algn="l">
              <a:lnSpc>
                <a:spcPct val="100000"/>
              </a:lnSpc>
              <a:spcBef>
                <a:spcPts val="0"/>
              </a:spcBef>
              <a:buNone/>
            </a:pPr>
            <a:r>
              <a:rPr lang="fr-FR" sz="2300" b="0" i="0" dirty="0">
                <a:solidFill>
                  <a:srgbClr val="00A1CE"/>
                </a:solidFill>
                <a:latin typeface="Arial" panose="020B0604020202020204" pitchFamily="34" charset="0"/>
                <a:cs typeface="Arial" panose="020B0604020202020204" pitchFamily="34" charset="0"/>
              </a:rPr>
              <a:t>Guide d’accompagnement </a:t>
            </a:r>
          </a:p>
          <a:p>
            <a:pPr marL="0" indent="0" algn="l">
              <a:lnSpc>
                <a:spcPct val="100000"/>
              </a:lnSpc>
              <a:spcBef>
                <a:spcPts val="0"/>
              </a:spcBef>
              <a:buNone/>
            </a:pPr>
            <a:r>
              <a:rPr lang="fr-FR" sz="2300" b="0" i="0" dirty="0">
                <a:solidFill>
                  <a:srgbClr val="00A1CE"/>
                </a:solidFill>
                <a:latin typeface="Arial" panose="020B0604020202020204" pitchFamily="34" charset="0"/>
                <a:cs typeface="Arial" panose="020B0604020202020204" pitchFamily="34" charset="0"/>
              </a:rPr>
              <a:t>à la</a:t>
            </a:r>
            <a:r>
              <a:rPr lang="fr-FR" sz="2300" b="0" i="0" baseline="0" dirty="0">
                <a:solidFill>
                  <a:srgbClr val="00A1CE"/>
                </a:solidFill>
                <a:latin typeface="Arial" panose="020B0604020202020204" pitchFamily="34" charset="0"/>
                <a:cs typeface="Arial" panose="020B0604020202020204" pitchFamily="34" charset="0"/>
              </a:rPr>
              <a:t> mise en œuvre de l’INS</a:t>
            </a:r>
            <a:endParaRPr lang="fr-FR" sz="2300" b="0" i="0" dirty="0">
              <a:solidFill>
                <a:srgbClr val="00A1CE"/>
              </a:solidFill>
              <a:latin typeface="Arial" panose="020B0604020202020204" pitchFamily="34" charset="0"/>
              <a:cs typeface="Arial" panose="020B0604020202020204" pitchFamily="34" charset="0"/>
            </a:endParaRPr>
          </a:p>
          <a:p>
            <a:pPr marL="0" indent="0" algn="l">
              <a:buNone/>
            </a:pPr>
            <a:r>
              <a:rPr lang="fr-FR" sz="1600" b="0" i="0" dirty="0">
                <a:solidFill>
                  <a:schemeClr val="bg1"/>
                </a:solidFill>
                <a:latin typeface="Arial" panose="020B0604020202020204" pitchFamily="34" charset="0"/>
                <a:cs typeface="Arial" panose="020B0604020202020204" pitchFamily="34" charset="0"/>
              </a:rPr>
              <a:t>Mise à jour juillet 2020</a:t>
            </a:r>
          </a:p>
          <a:p>
            <a:pPr marL="0" indent="0" algn="l">
              <a:buNone/>
            </a:pPr>
            <a:endParaRPr lang="fr-FR" sz="1800" b="0" i="0" dirty="0">
              <a:solidFill>
                <a:schemeClr val="bg1"/>
              </a:solidFill>
              <a:latin typeface="Arial" panose="020B0604020202020204" pitchFamily="34" charset="0"/>
              <a:cs typeface="Arial" panose="020B0604020202020204" pitchFamily="34" charset="0"/>
            </a:endParaRPr>
          </a:p>
        </p:txBody>
      </p:sp>
      <p:pic>
        <p:nvPicPr>
          <p:cNvPr id="12" name="Image 11">
            <a:extLst>
              <a:ext uri="{FF2B5EF4-FFF2-40B4-BE49-F238E27FC236}">
                <a16:creationId xmlns:a16="http://schemas.microsoft.com/office/drawing/2014/main" id="{0EB49FFE-AA8B-9742-B2CE-87BC829605D5}"/>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13" name="Image 12">
            <a:extLst>
              <a:ext uri="{FF2B5EF4-FFF2-40B4-BE49-F238E27FC236}">
                <a16:creationId xmlns:a16="http://schemas.microsoft.com/office/drawing/2014/main" id="{172C5262-743D-FE4E-82B8-48B78DF2C4AC}"/>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19" name="Connecteur droit 18">
            <a:extLst>
              <a:ext uri="{FF2B5EF4-FFF2-40B4-BE49-F238E27FC236}">
                <a16:creationId xmlns:a16="http://schemas.microsoft.com/office/drawing/2014/main" id="{624A6FC4-CFC4-954D-A639-6E4ED20D5D68}"/>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409796"/>
      </p:ext>
    </p:extLst>
  </p:cSld>
  <p:clrMapOvr>
    <a:masterClrMapping/>
  </p:clrMapOvr>
  <p:transition>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Sommaire">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BDABDF-6883-BF43-908C-88A5F7A4AA3B}"/>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5" name="Espace réservé du numéro de diapositive 2">
            <a:extLst>
              <a:ext uri="{FF2B5EF4-FFF2-40B4-BE49-F238E27FC236}">
                <a16:creationId xmlns:a16="http://schemas.microsoft.com/office/drawing/2014/main" id="{5FBAFE5C-F0A2-3A44-B4C3-F05B4FC05816}"/>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1" name="Image 20">
            <a:extLst>
              <a:ext uri="{FF2B5EF4-FFF2-40B4-BE49-F238E27FC236}">
                <a16:creationId xmlns:a16="http://schemas.microsoft.com/office/drawing/2014/main" id="{22EC5CDE-92DC-7C4D-BD77-AEF7652A8BFA}"/>
              </a:ext>
            </a:extLst>
          </p:cNvPr>
          <p:cNvPicPr>
            <a:picLocks noChangeAspect="1"/>
          </p:cNvPicPr>
          <p:nvPr userDrawn="1"/>
        </p:nvPicPr>
        <p:blipFill>
          <a:blip r:embed="rId2"/>
          <a:stretch>
            <a:fillRect/>
          </a:stretch>
        </p:blipFill>
        <p:spPr>
          <a:xfrm>
            <a:off x="9726613" y="-36909"/>
            <a:ext cx="2159000" cy="901700"/>
          </a:xfrm>
          <a:prstGeom prst="rect">
            <a:avLst/>
          </a:prstGeom>
        </p:spPr>
      </p:pic>
      <p:cxnSp>
        <p:nvCxnSpPr>
          <p:cNvPr id="22" name="Connecteur droit 21">
            <a:extLst>
              <a:ext uri="{FF2B5EF4-FFF2-40B4-BE49-F238E27FC236}">
                <a16:creationId xmlns:a16="http://schemas.microsoft.com/office/drawing/2014/main" id="{35519976-2F1F-794D-B1B6-DBBA1A8C8E0B}"/>
              </a:ext>
            </a:extLst>
          </p:cNvPr>
          <p:cNvCxnSpPr/>
          <p:nvPr userDrawn="1"/>
        </p:nvCxnSpPr>
        <p:spPr>
          <a:xfrm>
            <a:off x="-2400" y="6093296"/>
            <a:ext cx="12196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294FF3BA-EE0A-F54D-BF96-9A2BF9FF47AC}"/>
              </a:ext>
            </a:extLst>
          </p:cNvPr>
          <p:cNvPicPr>
            <a:picLocks noChangeAspect="1"/>
          </p:cNvPicPr>
          <p:nvPr userDrawn="1"/>
        </p:nvPicPr>
        <p:blipFill>
          <a:blip r:embed="rId3">
            <a:alphaModFix amt="20000"/>
          </a:blip>
          <a:stretch>
            <a:fillRect/>
          </a:stretch>
        </p:blipFill>
        <p:spPr>
          <a:xfrm>
            <a:off x="0" y="50044"/>
            <a:ext cx="12192000" cy="5954638"/>
          </a:xfrm>
          <a:prstGeom prst="rect">
            <a:avLst/>
          </a:prstGeom>
        </p:spPr>
      </p:pic>
      <p:pic>
        <p:nvPicPr>
          <p:cNvPr id="16" name="Image 15">
            <a:extLst>
              <a:ext uri="{FF2B5EF4-FFF2-40B4-BE49-F238E27FC236}">
                <a16:creationId xmlns:a16="http://schemas.microsoft.com/office/drawing/2014/main" id="{89DCBC5C-7B8A-074A-B9EB-E1AF1C5DDE26}"/>
              </a:ext>
            </a:extLst>
          </p:cNvPr>
          <p:cNvPicPr>
            <a:picLocks noChangeAspect="1"/>
          </p:cNvPicPr>
          <p:nvPr userDrawn="1"/>
        </p:nvPicPr>
        <p:blipFill>
          <a:blip r:embed="rId4"/>
          <a:stretch>
            <a:fillRect/>
          </a:stretch>
        </p:blipFill>
        <p:spPr>
          <a:xfrm>
            <a:off x="1271464" y="6201328"/>
            <a:ext cx="601374" cy="541560"/>
          </a:xfrm>
          <a:prstGeom prst="rect">
            <a:avLst/>
          </a:prstGeom>
        </p:spPr>
      </p:pic>
      <p:pic>
        <p:nvPicPr>
          <p:cNvPr id="17" name="Image 16">
            <a:extLst>
              <a:ext uri="{FF2B5EF4-FFF2-40B4-BE49-F238E27FC236}">
                <a16:creationId xmlns:a16="http://schemas.microsoft.com/office/drawing/2014/main" id="{F956638B-FD19-9345-9BFD-D0CB1EF53D4B}"/>
              </a:ext>
            </a:extLst>
          </p:cNvPr>
          <p:cNvPicPr>
            <a:picLocks noChangeAspect="1"/>
          </p:cNvPicPr>
          <p:nvPr userDrawn="1"/>
        </p:nvPicPr>
        <p:blipFill>
          <a:blip r:embed="rId5"/>
          <a:stretch>
            <a:fillRect/>
          </a:stretch>
        </p:blipFill>
        <p:spPr>
          <a:xfrm>
            <a:off x="281352" y="6174000"/>
            <a:ext cx="753744" cy="586690"/>
          </a:xfrm>
          <a:prstGeom prst="rect">
            <a:avLst/>
          </a:prstGeom>
        </p:spPr>
      </p:pic>
      <p:cxnSp>
        <p:nvCxnSpPr>
          <p:cNvPr id="19" name="Connecteur droit 18">
            <a:extLst>
              <a:ext uri="{FF2B5EF4-FFF2-40B4-BE49-F238E27FC236}">
                <a16:creationId xmlns:a16="http://schemas.microsoft.com/office/drawing/2014/main" id="{9DCA52D3-E4A4-3C42-BC9F-436BC04A4E83}"/>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40633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618" userDrawn="1">
          <p15:clr>
            <a:srgbClr val="FBAE40"/>
          </p15:clr>
        </p15:guide>
        <p15:guide id="2" orient="horz" pos="210" userDrawn="1">
          <p15:clr>
            <a:srgbClr val="FBAE40"/>
          </p15:clr>
        </p15:guide>
        <p15:guide id="3" pos="25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Titre-Partie-A">
    <p:bg>
      <p:bgRef idx="1001">
        <a:schemeClr val="bg1"/>
      </p:bgRef>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1FC1E17-A21D-C24A-A7D4-42CDCD0DD3C1}"/>
              </a:ext>
            </a:extLst>
          </p:cNvPr>
          <p:cNvSpPr/>
          <p:nvPr userDrawn="1"/>
        </p:nvSpPr>
        <p:spPr>
          <a:xfrm>
            <a:off x="-5928" y="0"/>
            <a:ext cx="12197928" cy="6858000"/>
          </a:xfrm>
          <a:prstGeom prst="rect">
            <a:avLst/>
          </a:prstGeom>
          <a:solidFill>
            <a:srgbClr val="00A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25" name="Image 24">
            <a:extLst>
              <a:ext uri="{FF2B5EF4-FFF2-40B4-BE49-F238E27FC236}">
                <a16:creationId xmlns:a16="http://schemas.microsoft.com/office/drawing/2014/main" id="{64642731-B5C4-B24D-A855-2CCE017451C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2" name="Rectangle 31">
            <a:extLst>
              <a:ext uri="{FF2B5EF4-FFF2-40B4-BE49-F238E27FC236}">
                <a16:creationId xmlns:a16="http://schemas.microsoft.com/office/drawing/2014/main" id="{C96B0800-365B-BB45-BD25-5BA1CF5A36FF}"/>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1" name="Espace réservé du numéro de diapositive 2">
            <a:extLst>
              <a:ext uri="{FF2B5EF4-FFF2-40B4-BE49-F238E27FC236}">
                <a16:creationId xmlns:a16="http://schemas.microsoft.com/office/drawing/2014/main" id="{E0E5C289-D9DA-6946-AD91-BA33B9CF3199}"/>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4" name="Image 23">
            <a:extLst>
              <a:ext uri="{FF2B5EF4-FFF2-40B4-BE49-F238E27FC236}">
                <a16:creationId xmlns:a16="http://schemas.microsoft.com/office/drawing/2014/main" id="{28B807DD-2772-1341-85FB-67A4045AD80B}"/>
              </a:ext>
            </a:extLst>
          </p:cNvPr>
          <p:cNvPicPr>
            <a:picLocks noChangeAspect="1"/>
          </p:cNvPicPr>
          <p:nvPr userDrawn="1"/>
        </p:nvPicPr>
        <p:blipFill>
          <a:blip r:embed="rId3"/>
          <a:stretch>
            <a:fillRect/>
          </a:stretch>
        </p:blipFill>
        <p:spPr>
          <a:xfrm>
            <a:off x="9726613" y="-36909"/>
            <a:ext cx="2159000" cy="901700"/>
          </a:xfrm>
          <a:prstGeom prst="rect">
            <a:avLst/>
          </a:prstGeom>
        </p:spPr>
      </p:pic>
      <p:pic>
        <p:nvPicPr>
          <p:cNvPr id="14" name="Image 13">
            <a:extLst>
              <a:ext uri="{FF2B5EF4-FFF2-40B4-BE49-F238E27FC236}">
                <a16:creationId xmlns:a16="http://schemas.microsoft.com/office/drawing/2014/main" id="{4ED7DB0A-CE68-3C43-BBE0-3F27E7B1F2F4}"/>
              </a:ext>
            </a:extLst>
          </p:cNvPr>
          <p:cNvPicPr>
            <a:picLocks noChangeAspect="1"/>
          </p:cNvPicPr>
          <p:nvPr userDrawn="1"/>
        </p:nvPicPr>
        <p:blipFill>
          <a:blip r:embed="rId4"/>
          <a:stretch>
            <a:fillRect/>
          </a:stretch>
        </p:blipFill>
        <p:spPr>
          <a:xfrm>
            <a:off x="1271464" y="6201328"/>
            <a:ext cx="601374" cy="541560"/>
          </a:xfrm>
          <a:prstGeom prst="rect">
            <a:avLst/>
          </a:prstGeom>
        </p:spPr>
      </p:pic>
      <p:pic>
        <p:nvPicPr>
          <p:cNvPr id="15" name="Image 14">
            <a:extLst>
              <a:ext uri="{FF2B5EF4-FFF2-40B4-BE49-F238E27FC236}">
                <a16:creationId xmlns:a16="http://schemas.microsoft.com/office/drawing/2014/main" id="{76BBEEE8-D85A-024E-8EAC-8F0C7266A29B}"/>
              </a:ext>
            </a:extLst>
          </p:cNvPr>
          <p:cNvPicPr>
            <a:picLocks noChangeAspect="1"/>
          </p:cNvPicPr>
          <p:nvPr userDrawn="1"/>
        </p:nvPicPr>
        <p:blipFill>
          <a:blip r:embed="rId5"/>
          <a:stretch>
            <a:fillRect/>
          </a:stretch>
        </p:blipFill>
        <p:spPr>
          <a:xfrm>
            <a:off x="281352" y="6174000"/>
            <a:ext cx="753744" cy="586690"/>
          </a:xfrm>
          <a:prstGeom prst="rect">
            <a:avLst/>
          </a:prstGeom>
        </p:spPr>
      </p:pic>
      <p:cxnSp>
        <p:nvCxnSpPr>
          <p:cNvPr id="17" name="Connecteur droit 16">
            <a:extLst>
              <a:ext uri="{FF2B5EF4-FFF2-40B4-BE49-F238E27FC236}">
                <a16:creationId xmlns:a16="http://schemas.microsoft.com/office/drawing/2014/main" id="{CE8878E6-8ED2-8144-B7BA-B72DA58AD557}"/>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21374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56" userDrawn="1">
          <p15:clr>
            <a:srgbClr val="FBAE40"/>
          </p15:clr>
        </p15:guide>
        <p15:guide id="2" orient="horz" pos="3929" userDrawn="1">
          <p15:clr>
            <a:srgbClr val="FBAE40"/>
          </p15:clr>
        </p15:guide>
        <p15:guide id="3" pos="211" userDrawn="1">
          <p15:clr>
            <a:srgbClr val="FBAE40"/>
          </p15:clr>
        </p15:guide>
        <p15:guide id="4" pos="7469" userDrawn="1">
          <p15:clr>
            <a:srgbClr val="FBAE40"/>
          </p15:clr>
        </p15:guide>
        <p15:guide id="5" orient="horz" pos="75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3-Titre-Partie-A">
    <p:bg>
      <p:bgRef idx="1001">
        <a:schemeClr val="bg1"/>
      </p:bgRef>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1FC1E17-A21D-C24A-A7D4-42CDCD0DD3C1}"/>
              </a:ext>
            </a:extLst>
          </p:cNvPr>
          <p:cNvSpPr/>
          <p:nvPr userDrawn="1"/>
        </p:nvSpPr>
        <p:spPr>
          <a:xfrm>
            <a:off x="-5928" y="0"/>
            <a:ext cx="12197928" cy="6858000"/>
          </a:xfrm>
          <a:prstGeom prst="rect">
            <a:avLst/>
          </a:prstGeom>
          <a:solidFill>
            <a:srgbClr val="00A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32" name="Rectangle 31">
            <a:extLst>
              <a:ext uri="{FF2B5EF4-FFF2-40B4-BE49-F238E27FC236}">
                <a16:creationId xmlns:a16="http://schemas.microsoft.com/office/drawing/2014/main" id="{C96B0800-365B-BB45-BD25-5BA1CF5A36FF}"/>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1" name="Espace réservé du numéro de diapositive 2">
            <a:extLst>
              <a:ext uri="{FF2B5EF4-FFF2-40B4-BE49-F238E27FC236}">
                <a16:creationId xmlns:a16="http://schemas.microsoft.com/office/drawing/2014/main" id="{E0E5C289-D9DA-6946-AD91-BA33B9CF3199}"/>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4" name="Image 23">
            <a:extLst>
              <a:ext uri="{FF2B5EF4-FFF2-40B4-BE49-F238E27FC236}">
                <a16:creationId xmlns:a16="http://schemas.microsoft.com/office/drawing/2014/main" id="{28B807DD-2772-1341-85FB-67A4045AD80B}"/>
              </a:ext>
            </a:extLst>
          </p:cNvPr>
          <p:cNvPicPr>
            <a:picLocks noChangeAspect="1"/>
          </p:cNvPicPr>
          <p:nvPr userDrawn="1"/>
        </p:nvPicPr>
        <p:blipFill>
          <a:blip r:embed="rId2"/>
          <a:stretch>
            <a:fillRect/>
          </a:stretch>
        </p:blipFill>
        <p:spPr>
          <a:xfrm>
            <a:off x="9726613" y="-36909"/>
            <a:ext cx="2159000" cy="901700"/>
          </a:xfrm>
          <a:prstGeom prst="rect">
            <a:avLst/>
          </a:prstGeom>
        </p:spPr>
      </p:pic>
      <p:pic>
        <p:nvPicPr>
          <p:cNvPr id="19" name="Image 18">
            <a:extLst>
              <a:ext uri="{FF2B5EF4-FFF2-40B4-BE49-F238E27FC236}">
                <a16:creationId xmlns:a16="http://schemas.microsoft.com/office/drawing/2014/main" id="{5EE8E10F-235A-434A-8BD9-CB6FA45AEA45}"/>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20" name="Image 19">
            <a:extLst>
              <a:ext uri="{FF2B5EF4-FFF2-40B4-BE49-F238E27FC236}">
                <a16:creationId xmlns:a16="http://schemas.microsoft.com/office/drawing/2014/main" id="{6D129051-C328-664C-8840-D0650E1C10E4}"/>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22" name="Connecteur droit 21">
            <a:extLst>
              <a:ext uri="{FF2B5EF4-FFF2-40B4-BE49-F238E27FC236}">
                <a16:creationId xmlns:a16="http://schemas.microsoft.com/office/drawing/2014/main" id="{F520F1E2-4F9E-BA49-899B-BCF74FC0D3AB}"/>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68336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56">
          <p15:clr>
            <a:srgbClr val="FBAE40"/>
          </p15:clr>
        </p15:guide>
        <p15:guide id="2" orient="horz" pos="3929">
          <p15:clr>
            <a:srgbClr val="FBAE40"/>
          </p15:clr>
        </p15:guide>
        <p15:guide id="3" pos="211">
          <p15:clr>
            <a:srgbClr val="FBAE40"/>
          </p15:clr>
        </p15:guide>
        <p15:guide id="4" pos="7469">
          <p15:clr>
            <a:srgbClr val="FBAE40"/>
          </p15:clr>
        </p15:guide>
        <p15:guide id="5" orient="horz" pos="75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Titre-Partie-B">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48BD8DE-CB5E-E148-B4AE-17A892EDB347}"/>
              </a:ext>
            </a:extLst>
          </p:cNvPr>
          <p:cNvSpPr/>
          <p:nvPr userDrawn="1"/>
        </p:nvSpPr>
        <p:spPr>
          <a:xfrm>
            <a:off x="-5928" y="0"/>
            <a:ext cx="12197928" cy="6858000"/>
          </a:xfrm>
          <a:prstGeom prst="rect">
            <a:avLst/>
          </a:prstGeom>
          <a:solidFill>
            <a:srgbClr val="1F6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4" name="Image 3">
            <a:extLst>
              <a:ext uri="{FF2B5EF4-FFF2-40B4-BE49-F238E27FC236}">
                <a16:creationId xmlns:a16="http://schemas.microsoft.com/office/drawing/2014/main" id="{FBA3BEAA-6CFE-E14B-89AD-1C1FEA6E1DF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2" name="Rectangle 31">
            <a:extLst>
              <a:ext uri="{FF2B5EF4-FFF2-40B4-BE49-F238E27FC236}">
                <a16:creationId xmlns:a16="http://schemas.microsoft.com/office/drawing/2014/main" id="{C96B0800-365B-BB45-BD25-5BA1CF5A36FF}"/>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1" name="Espace réservé du numéro de diapositive 2">
            <a:extLst>
              <a:ext uri="{FF2B5EF4-FFF2-40B4-BE49-F238E27FC236}">
                <a16:creationId xmlns:a16="http://schemas.microsoft.com/office/drawing/2014/main" id="{E0E5C289-D9DA-6946-AD91-BA33B9CF3199}"/>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4" name="Image 23">
            <a:extLst>
              <a:ext uri="{FF2B5EF4-FFF2-40B4-BE49-F238E27FC236}">
                <a16:creationId xmlns:a16="http://schemas.microsoft.com/office/drawing/2014/main" id="{28B807DD-2772-1341-85FB-67A4045AD80B}"/>
              </a:ext>
            </a:extLst>
          </p:cNvPr>
          <p:cNvPicPr>
            <a:picLocks noChangeAspect="1"/>
          </p:cNvPicPr>
          <p:nvPr userDrawn="1"/>
        </p:nvPicPr>
        <p:blipFill>
          <a:blip r:embed="rId3"/>
          <a:stretch>
            <a:fillRect/>
          </a:stretch>
        </p:blipFill>
        <p:spPr>
          <a:xfrm>
            <a:off x="9726613" y="-36909"/>
            <a:ext cx="2159000" cy="901700"/>
          </a:xfrm>
          <a:prstGeom prst="rect">
            <a:avLst/>
          </a:prstGeom>
        </p:spPr>
      </p:pic>
      <p:pic>
        <p:nvPicPr>
          <p:cNvPr id="14" name="Image 13">
            <a:extLst>
              <a:ext uri="{FF2B5EF4-FFF2-40B4-BE49-F238E27FC236}">
                <a16:creationId xmlns:a16="http://schemas.microsoft.com/office/drawing/2014/main" id="{4C5C823D-33AD-C44E-8B70-58B6638CF24E}"/>
              </a:ext>
            </a:extLst>
          </p:cNvPr>
          <p:cNvPicPr>
            <a:picLocks noChangeAspect="1"/>
          </p:cNvPicPr>
          <p:nvPr userDrawn="1"/>
        </p:nvPicPr>
        <p:blipFill>
          <a:blip r:embed="rId4"/>
          <a:stretch>
            <a:fillRect/>
          </a:stretch>
        </p:blipFill>
        <p:spPr>
          <a:xfrm>
            <a:off x="1271464" y="6201328"/>
            <a:ext cx="601374" cy="541560"/>
          </a:xfrm>
          <a:prstGeom prst="rect">
            <a:avLst/>
          </a:prstGeom>
        </p:spPr>
      </p:pic>
      <p:pic>
        <p:nvPicPr>
          <p:cNvPr id="17" name="Image 16">
            <a:extLst>
              <a:ext uri="{FF2B5EF4-FFF2-40B4-BE49-F238E27FC236}">
                <a16:creationId xmlns:a16="http://schemas.microsoft.com/office/drawing/2014/main" id="{4BD05E2E-8CB9-4D43-85C0-18646C139EC9}"/>
              </a:ext>
            </a:extLst>
          </p:cNvPr>
          <p:cNvPicPr>
            <a:picLocks noChangeAspect="1"/>
          </p:cNvPicPr>
          <p:nvPr userDrawn="1"/>
        </p:nvPicPr>
        <p:blipFill>
          <a:blip r:embed="rId5"/>
          <a:stretch>
            <a:fillRect/>
          </a:stretch>
        </p:blipFill>
        <p:spPr>
          <a:xfrm>
            <a:off x="281352" y="6174000"/>
            <a:ext cx="753744" cy="586690"/>
          </a:xfrm>
          <a:prstGeom prst="rect">
            <a:avLst/>
          </a:prstGeom>
        </p:spPr>
      </p:pic>
      <p:cxnSp>
        <p:nvCxnSpPr>
          <p:cNvPr id="20" name="Connecteur droit 19">
            <a:extLst>
              <a:ext uri="{FF2B5EF4-FFF2-40B4-BE49-F238E27FC236}">
                <a16:creationId xmlns:a16="http://schemas.microsoft.com/office/drawing/2014/main" id="{33B87ECB-FCA5-A74B-B713-534FFD84CA10}"/>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203889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56">
          <p15:clr>
            <a:srgbClr val="FBAE40"/>
          </p15:clr>
        </p15:guide>
        <p15:guide id="2" orient="horz" pos="3929">
          <p15:clr>
            <a:srgbClr val="FBAE40"/>
          </p15:clr>
        </p15:guide>
        <p15:guide id="3" pos="211">
          <p15:clr>
            <a:srgbClr val="FBAE40"/>
          </p15:clr>
        </p15:guide>
        <p15:guide id="4" pos="7469">
          <p15:clr>
            <a:srgbClr val="FBAE40"/>
          </p15:clr>
        </p15:guide>
        <p15:guide id="5" orient="horz" pos="75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3-Titre-Partie-B">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48BD8DE-CB5E-E148-B4AE-17A892EDB347}"/>
              </a:ext>
            </a:extLst>
          </p:cNvPr>
          <p:cNvSpPr/>
          <p:nvPr userDrawn="1"/>
        </p:nvSpPr>
        <p:spPr>
          <a:xfrm>
            <a:off x="-5928" y="0"/>
            <a:ext cx="12197928" cy="6858000"/>
          </a:xfrm>
          <a:prstGeom prst="rect">
            <a:avLst/>
          </a:prstGeom>
          <a:solidFill>
            <a:srgbClr val="1F6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32" name="Rectangle 31">
            <a:extLst>
              <a:ext uri="{FF2B5EF4-FFF2-40B4-BE49-F238E27FC236}">
                <a16:creationId xmlns:a16="http://schemas.microsoft.com/office/drawing/2014/main" id="{C96B0800-365B-BB45-BD25-5BA1CF5A36FF}"/>
              </a:ext>
            </a:extLst>
          </p:cNvPr>
          <p:cNvSpPr/>
          <p:nvPr userDrawn="1"/>
        </p:nvSpPr>
        <p:spPr>
          <a:xfrm>
            <a:off x="-5928" y="612105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1" name="Espace réservé du numéro de diapositive 2">
            <a:extLst>
              <a:ext uri="{FF2B5EF4-FFF2-40B4-BE49-F238E27FC236}">
                <a16:creationId xmlns:a16="http://schemas.microsoft.com/office/drawing/2014/main" id="{E0E5C289-D9DA-6946-AD91-BA33B9CF3199}"/>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4" name="Image 23">
            <a:extLst>
              <a:ext uri="{FF2B5EF4-FFF2-40B4-BE49-F238E27FC236}">
                <a16:creationId xmlns:a16="http://schemas.microsoft.com/office/drawing/2014/main" id="{28B807DD-2772-1341-85FB-67A4045AD80B}"/>
              </a:ext>
            </a:extLst>
          </p:cNvPr>
          <p:cNvPicPr>
            <a:picLocks noChangeAspect="1"/>
          </p:cNvPicPr>
          <p:nvPr userDrawn="1"/>
        </p:nvPicPr>
        <p:blipFill>
          <a:blip r:embed="rId2"/>
          <a:stretch>
            <a:fillRect/>
          </a:stretch>
        </p:blipFill>
        <p:spPr>
          <a:xfrm>
            <a:off x="9726613" y="-36909"/>
            <a:ext cx="2159000" cy="901700"/>
          </a:xfrm>
          <a:prstGeom prst="rect">
            <a:avLst/>
          </a:prstGeom>
        </p:spPr>
      </p:pic>
      <p:pic>
        <p:nvPicPr>
          <p:cNvPr id="13" name="Image 12">
            <a:extLst>
              <a:ext uri="{FF2B5EF4-FFF2-40B4-BE49-F238E27FC236}">
                <a16:creationId xmlns:a16="http://schemas.microsoft.com/office/drawing/2014/main" id="{3019D0F4-C346-EE48-9DE0-5A8E7AD03C2F}"/>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14" name="Image 13">
            <a:extLst>
              <a:ext uri="{FF2B5EF4-FFF2-40B4-BE49-F238E27FC236}">
                <a16:creationId xmlns:a16="http://schemas.microsoft.com/office/drawing/2014/main" id="{2FA7A218-F021-944E-8C28-31FEAE4DC485}"/>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18" name="Connecteur droit 17">
            <a:extLst>
              <a:ext uri="{FF2B5EF4-FFF2-40B4-BE49-F238E27FC236}">
                <a16:creationId xmlns:a16="http://schemas.microsoft.com/office/drawing/2014/main" id="{9D4C8BC8-430A-CD4A-8A20-1B3AF03CD33D}"/>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06069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56">
          <p15:clr>
            <a:srgbClr val="FBAE40"/>
          </p15:clr>
        </p15:guide>
        <p15:guide id="2" orient="horz" pos="3929">
          <p15:clr>
            <a:srgbClr val="FBAE40"/>
          </p15:clr>
        </p15:guide>
        <p15:guide id="3" pos="211">
          <p15:clr>
            <a:srgbClr val="FBAE40"/>
          </p15:clr>
        </p15:guide>
        <p15:guide id="4" pos="7469">
          <p15:clr>
            <a:srgbClr val="FBAE40"/>
          </p15:clr>
        </p15:guide>
        <p15:guide id="5" orient="horz" pos="75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Titre-Partie-C">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BD814B-BFB7-4E4E-B8AF-AFA23A82280C}"/>
              </a:ext>
            </a:extLst>
          </p:cNvPr>
          <p:cNvSpPr/>
          <p:nvPr userDrawn="1"/>
        </p:nvSpPr>
        <p:spPr>
          <a:xfrm>
            <a:off x="-5928" y="0"/>
            <a:ext cx="12197928" cy="6858000"/>
          </a:xfrm>
          <a:prstGeom prst="rect">
            <a:avLst/>
          </a:prstGeom>
          <a:solidFill>
            <a:srgbClr val="1C3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4" name="Image 3">
            <a:extLst>
              <a:ext uri="{FF2B5EF4-FFF2-40B4-BE49-F238E27FC236}">
                <a16:creationId xmlns:a16="http://schemas.microsoft.com/office/drawing/2014/main" id="{5C66AFC1-D858-344A-BD2A-2EAD8A1ECC9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2" name="Rectangle 31">
            <a:extLst>
              <a:ext uri="{FF2B5EF4-FFF2-40B4-BE49-F238E27FC236}">
                <a16:creationId xmlns:a16="http://schemas.microsoft.com/office/drawing/2014/main" id="{C96B0800-365B-BB45-BD25-5BA1CF5A36FF}"/>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1" name="Espace réservé du numéro de diapositive 2">
            <a:extLst>
              <a:ext uri="{FF2B5EF4-FFF2-40B4-BE49-F238E27FC236}">
                <a16:creationId xmlns:a16="http://schemas.microsoft.com/office/drawing/2014/main" id="{E0E5C289-D9DA-6946-AD91-BA33B9CF3199}"/>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4" name="Image 23">
            <a:extLst>
              <a:ext uri="{FF2B5EF4-FFF2-40B4-BE49-F238E27FC236}">
                <a16:creationId xmlns:a16="http://schemas.microsoft.com/office/drawing/2014/main" id="{28B807DD-2772-1341-85FB-67A4045AD80B}"/>
              </a:ext>
            </a:extLst>
          </p:cNvPr>
          <p:cNvPicPr>
            <a:picLocks noChangeAspect="1"/>
          </p:cNvPicPr>
          <p:nvPr userDrawn="1"/>
        </p:nvPicPr>
        <p:blipFill>
          <a:blip r:embed="rId3"/>
          <a:stretch>
            <a:fillRect/>
          </a:stretch>
        </p:blipFill>
        <p:spPr>
          <a:xfrm>
            <a:off x="9726613" y="-36909"/>
            <a:ext cx="2159000" cy="901700"/>
          </a:xfrm>
          <a:prstGeom prst="rect">
            <a:avLst/>
          </a:prstGeom>
        </p:spPr>
      </p:pic>
      <p:pic>
        <p:nvPicPr>
          <p:cNvPr id="17" name="Image 16">
            <a:extLst>
              <a:ext uri="{FF2B5EF4-FFF2-40B4-BE49-F238E27FC236}">
                <a16:creationId xmlns:a16="http://schemas.microsoft.com/office/drawing/2014/main" id="{B8BC91CA-2323-FE47-ACC4-66BFF4F84627}"/>
              </a:ext>
            </a:extLst>
          </p:cNvPr>
          <p:cNvPicPr>
            <a:picLocks noChangeAspect="1"/>
          </p:cNvPicPr>
          <p:nvPr userDrawn="1"/>
        </p:nvPicPr>
        <p:blipFill>
          <a:blip r:embed="rId4"/>
          <a:stretch>
            <a:fillRect/>
          </a:stretch>
        </p:blipFill>
        <p:spPr>
          <a:xfrm>
            <a:off x="1271464" y="6201328"/>
            <a:ext cx="601374" cy="541560"/>
          </a:xfrm>
          <a:prstGeom prst="rect">
            <a:avLst/>
          </a:prstGeom>
        </p:spPr>
      </p:pic>
      <p:pic>
        <p:nvPicPr>
          <p:cNvPr id="18" name="Image 17">
            <a:extLst>
              <a:ext uri="{FF2B5EF4-FFF2-40B4-BE49-F238E27FC236}">
                <a16:creationId xmlns:a16="http://schemas.microsoft.com/office/drawing/2014/main" id="{717A61C1-1394-1B47-882C-CBF76329EA13}"/>
              </a:ext>
            </a:extLst>
          </p:cNvPr>
          <p:cNvPicPr>
            <a:picLocks noChangeAspect="1"/>
          </p:cNvPicPr>
          <p:nvPr userDrawn="1"/>
        </p:nvPicPr>
        <p:blipFill>
          <a:blip r:embed="rId5"/>
          <a:stretch>
            <a:fillRect/>
          </a:stretch>
        </p:blipFill>
        <p:spPr>
          <a:xfrm>
            <a:off x="281352" y="6174000"/>
            <a:ext cx="753744" cy="586690"/>
          </a:xfrm>
          <a:prstGeom prst="rect">
            <a:avLst/>
          </a:prstGeom>
        </p:spPr>
      </p:pic>
      <p:cxnSp>
        <p:nvCxnSpPr>
          <p:cNvPr id="21" name="Connecteur droit 20">
            <a:extLst>
              <a:ext uri="{FF2B5EF4-FFF2-40B4-BE49-F238E27FC236}">
                <a16:creationId xmlns:a16="http://schemas.microsoft.com/office/drawing/2014/main" id="{D9279647-8F05-7E4C-9475-695D281858F4}"/>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00548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56">
          <p15:clr>
            <a:srgbClr val="FBAE40"/>
          </p15:clr>
        </p15:guide>
        <p15:guide id="2" orient="horz" pos="3929">
          <p15:clr>
            <a:srgbClr val="FBAE40"/>
          </p15:clr>
        </p15:guide>
        <p15:guide id="3" pos="211">
          <p15:clr>
            <a:srgbClr val="FBAE40"/>
          </p15:clr>
        </p15:guide>
        <p15:guide id="4" pos="7469">
          <p15:clr>
            <a:srgbClr val="FBAE40"/>
          </p15:clr>
        </p15:guide>
        <p15:guide id="5" orient="horz" pos="75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3-Titre-Partie-C">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BD814B-BFB7-4E4E-B8AF-AFA23A82280C}"/>
              </a:ext>
            </a:extLst>
          </p:cNvPr>
          <p:cNvSpPr/>
          <p:nvPr userDrawn="1"/>
        </p:nvSpPr>
        <p:spPr>
          <a:xfrm>
            <a:off x="-5928" y="0"/>
            <a:ext cx="12197928" cy="6858000"/>
          </a:xfrm>
          <a:prstGeom prst="rect">
            <a:avLst/>
          </a:prstGeom>
          <a:solidFill>
            <a:srgbClr val="1C3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32" name="Rectangle 31">
            <a:extLst>
              <a:ext uri="{FF2B5EF4-FFF2-40B4-BE49-F238E27FC236}">
                <a16:creationId xmlns:a16="http://schemas.microsoft.com/office/drawing/2014/main" id="{C96B0800-365B-BB45-BD25-5BA1CF5A36FF}"/>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1" name="Espace réservé du numéro de diapositive 2">
            <a:extLst>
              <a:ext uri="{FF2B5EF4-FFF2-40B4-BE49-F238E27FC236}">
                <a16:creationId xmlns:a16="http://schemas.microsoft.com/office/drawing/2014/main" id="{E0E5C289-D9DA-6946-AD91-BA33B9CF3199}"/>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4" name="Image 23">
            <a:extLst>
              <a:ext uri="{FF2B5EF4-FFF2-40B4-BE49-F238E27FC236}">
                <a16:creationId xmlns:a16="http://schemas.microsoft.com/office/drawing/2014/main" id="{28B807DD-2772-1341-85FB-67A4045AD80B}"/>
              </a:ext>
            </a:extLst>
          </p:cNvPr>
          <p:cNvPicPr>
            <a:picLocks noChangeAspect="1"/>
          </p:cNvPicPr>
          <p:nvPr userDrawn="1"/>
        </p:nvPicPr>
        <p:blipFill>
          <a:blip r:embed="rId2"/>
          <a:stretch>
            <a:fillRect/>
          </a:stretch>
        </p:blipFill>
        <p:spPr>
          <a:xfrm>
            <a:off x="9726613" y="-36909"/>
            <a:ext cx="2159000" cy="901700"/>
          </a:xfrm>
          <a:prstGeom prst="rect">
            <a:avLst/>
          </a:prstGeom>
        </p:spPr>
      </p:pic>
      <p:pic>
        <p:nvPicPr>
          <p:cNvPr id="13" name="Image 12">
            <a:extLst>
              <a:ext uri="{FF2B5EF4-FFF2-40B4-BE49-F238E27FC236}">
                <a16:creationId xmlns:a16="http://schemas.microsoft.com/office/drawing/2014/main" id="{77AABAC1-E2C9-FE40-9080-164429C3DBFF}"/>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17" name="Image 16">
            <a:extLst>
              <a:ext uri="{FF2B5EF4-FFF2-40B4-BE49-F238E27FC236}">
                <a16:creationId xmlns:a16="http://schemas.microsoft.com/office/drawing/2014/main" id="{DD28BF11-2988-E64F-851F-FEF14C278E7B}"/>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20" name="Connecteur droit 19">
            <a:extLst>
              <a:ext uri="{FF2B5EF4-FFF2-40B4-BE49-F238E27FC236}">
                <a16:creationId xmlns:a16="http://schemas.microsoft.com/office/drawing/2014/main" id="{3B95B8EB-D316-7645-8640-4969C2DD0594}"/>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6141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56">
          <p15:clr>
            <a:srgbClr val="FBAE40"/>
          </p15:clr>
        </p15:guide>
        <p15:guide id="2" orient="horz" pos="3929">
          <p15:clr>
            <a:srgbClr val="FBAE40"/>
          </p15:clr>
        </p15:guide>
        <p15:guide id="3" pos="211">
          <p15:clr>
            <a:srgbClr val="FBAE40"/>
          </p15:clr>
        </p15:guide>
        <p15:guide id="4" pos="7469">
          <p15:clr>
            <a:srgbClr val="FBAE40"/>
          </p15:clr>
        </p15:guide>
        <p15:guide id="5" orient="horz" pos="75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22301" y="1412876"/>
            <a:ext cx="10947400" cy="4537075"/>
          </a:xfrm>
          <a:prstGeom prst="rect">
            <a:avLst/>
          </a:prstGeom>
        </p:spPr>
        <p:txBody>
          <a:bodyPr vert="horz" lIns="0" tIns="0" rIns="0" bIns="0" rtlCol="0">
            <a:normAutofit/>
          </a:bodyPr>
          <a:lstStyle/>
          <a:p>
            <a:pPr lvl="0"/>
            <a:r>
              <a:rPr lang="fr-FR" dirty="0"/>
              <a:t>Modifiez les styles du texte du masque</a:t>
            </a:r>
          </a:p>
          <a:p>
            <a:pPr marL="720000" marR="0" lvl="1" indent="-285750" algn="l" defTabSz="914400" rtl="0" eaLnBrk="1" fontAlgn="auto" latinLnBrk="0" hangingPunct="1">
              <a:lnSpc>
                <a:spcPct val="100000"/>
              </a:lnSpc>
              <a:spcBef>
                <a:spcPts val="900"/>
              </a:spcBef>
              <a:spcAft>
                <a:spcPts val="0"/>
              </a:spcAft>
              <a:buClr>
                <a:srgbClr val="006AB2"/>
              </a:buClr>
              <a:buSzPct val="100000"/>
              <a:buFont typeface="Wingdings 3" panose="05040102010807070707" pitchFamily="18" charset="2"/>
              <a:buChar char="u"/>
              <a:tabLst/>
              <a:defRPr/>
            </a:pPr>
            <a:r>
              <a:rPr kumimoji="0" lang="fr-FR" sz="1800" b="1" i="0" u="none" strike="noStrike" kern="1200" cap="none" spc="0" normalizeH="0" baseline="0" noProof="0" dirty="0">
                <a:ln>
                  <a:noFill/>
                </a:ln>
                <a:solidFill>
                  <a:srgbClr val="006AB2"/>
                </a:solidFill>
                <a:effectLst/>
                <a:uLnTx/>
                <a:uFillTx/>
                <a:latin typeface="+mn-lt"/>
                <a:ea typeface="+mn-ea"/>
                <a:cs typeface="+mn-cs"/>
              </a:rPr>
              <a:t>Deuxième niveau</a:t>
            </a:r>
          </a:p>
          <a:p>
            <a:pPr marL="1080000" marR="0" lvl="2" indent="-252000" algn="l" defTabSz="914400" rtl="0" eaLnBrk="1" fontAlgn="auto" latinLnBrk="0" hangingPunct="1">
              <a:lnSpc>
                <a:spcPct val="100000"/>
              </a:lnSpc>
              <a:spcBef>
                <a:spcPts val="400"/>
              </a:spcBef>
              <a:spcAft>
                <a:spcPts val="0"/>
              </a:spcAft>
              <a:buClrTx/>
              <a:buSzTx/>
              <a:buFont typeface="Webdings" panose="05030102010509060703" pitchFamily="18" charset="2"/>
              <a:buChar char="&lt;"/>
              <a:tabLst/>
              <a:defRPr/>
            </a:pPr>
            <a:r>
              <a:rPr kumimoji="0" lang="fr-FR" sz="1600" b="0" i="0" u="none" strike="noStrike" kern="1200" cap="none" spc="0" normalizeH="0" baseline="0" noProof="0" dirty="0">
                <a:ln>
                  <a:noFill/>
                </a:ln>
                <a:solidFill>
                  <a:srgbClr val="575757"/>
                </a:solidFill>
                <a:effectLst/>
                <a:uLnTx/>
                <a:uFillTx/>
                <a:latin typeface="+mn-lt"/>
                <a:ea typeface="+mn-ea"/>
                <a:cs typeface="+mn-cs"/>
              </a:rPr>
              <a:t>Troisième niveau</a:t>
            </a:r>
          </a:p>
          <a:p>
            <a:pPr marL="1440000" marR="0" lvl="3" indent="-216000" algn="l" defTabSz="914400" rtl="0" eaLnBrk="1" fontAlgn="auto" latinLnBrk="0" hangingPunct="1">
              <a:lnSpc>
                <a:spcPct val="100000"/>
              </a:lnSpc>
              <a:spcBef>
                <a:spcPts val="400"/>
              </a:spcBef>
              <a:spcAft>
                <a:spcPts val="0"/>
              </a:spcAft>
              <a:buClrTx/>
              <a:buSzPct val="130000"/>
              <a:buFont typeface="Arial" panose="020B0604020202020204" pitchFamily="34" charset="0"/>
              <a:buChar char="•"/>
              <a:tabLst/>
              <a:defRPr/>
            </a:pPr>
            <a:r>
              <a:rPr kumimoji="0" lang="fr-FR" sz="1600" b="0" i="0" u="none" strike="noStrike" kern="1200" cap="none" spc="0" normalizeH="0" baseline="0" noProof="0" dirty="0">
                <a:ln>
                  <a:noFill/>
                </a:ln>
                <a:solidFill>
                  <a:srgbClr val="575757"/>
                </a:solidFill>
                <a:effectLst/>
                <a:uLnTx/>
                <a:uFillTx/>
                <a:latin typeface="+mn-lt"/>
                <a:ea typeface="+mn-ea"/>
                <a:cs typeface="+mn-cs"/>
              </a:rPr>
              <a:t>Quatrième niveau</a:t>
            </a:r>
          </a:p>
          <a:p>
            <a:pPr marL="1800000" marR="0" lvl="4" indent="-216000" algn="l" defTabSz="914400" rtl="0" eaLnBrk="1" fontAlgn="auto" latinLnBrk="0" hangingPunct="1">
              <a:lnSpc>
                <a:spcPct val="100000"/>
              </a:lnSpc>
              <a:spcBef>
                <a:spcPts val="200"/>
              </a:spcBef>
              <a:spcAft>
                <a:spcPts val="0"/>
              </a:spcAft>
              <a:buClrTx/>
              <a:buSzPct val="110000"/>
              <a:buFont typeface="Arial" pitchFamily="34" charset="0"/>
              <a:buChar char="•"/>
              <a:tabLst/>
              <a:defRPr/>
            </a:pPr>
            <a:r>
              <a:rPr kumimoji="0" lang="fr-FR" sz="1400" b="0" i="0" u="none" strike="noStrike" kern="1200" cap="none" spc="0" normalizeH="0" baseline="0" noProof="0" dirty="0">
                <a:ln>
                  <a:noFill/>
                </a:ln>
                <a:solidFill>
                  <a:srgbClr val="575757"/>
                </a:solidFill>
                <a:effectLst/>
                <a:uLnTx/>
                <a:uFillTx/>
                <a:latin typeface="+mn-lt"/>
                <a:ea typeface="+mn-ea"/>
                <a:cs typeface="+mn-cs"/>
              </a:rPr>
              <a:t>Cinquième niveau</a:t>
            </a:r>
          </a:p>
        </p:txBody>
      </p:sp>
      <p:sp>
        <p:nvSpPr>
          <p:cNvPr id="2" name="Espace réservé du titre 1"/>
          <p:cNvSpPr>
            <a:spLocks noGrp="1"/>
          </p:cNvSpPr>
          <p:nvPr>
            <p:ph type="title"/>
          </p:nvPr>
        </p:nvSpPr>
        <p:spPr>
          <a:xfrm>
            <a:off x="622305" y="116632"/>
            <a:ext cx="10946308" cy="720008"/>
          </a:xfrm>
          <a:prstGeom prst="rect">
            <a:avLst/>
          </a:prstGeom>
        </p:spPr>
        <p:txBody>
          <a:bodyPr vert="horz" lIns="0" tIns="0" rIns="0" bIns="0" rtlCol="0" anchor="ctr" anchorCtr="0">
            <a:normAutofit/>
          </a:bodyPr>
          <a:lstStyle/>
          <a:p>
            <a:r>
              <a:rPr lang="fr-FR" dirty="0"/>
              <a:t>MODIFIEZ LE STYLE DU TITRE</a:t>
            </a:r>
          </a:p>
        </p:txBody>
      </p:sp>
      <p:sp>
        <p:nvSpPr>
          <p:cNvPr id="7" name="Espace réservé du numéro de diapositive 2">
            <a:extLst>
              <a:ext uri="{FF2B5EF4-FFF2-40B4-BE49-F238E27FC236}">
                <a16:creationId xmlns:a16="http://schemas.microsoft.com/office/drawing/2014/main" id="{6429EA92-1394-5147-B75E-E09A7F4DFB81}"/>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spTree>
    <p:extLst>
      <p:ext uri="{BB962C8B-B14F-4D97-AF65-F5344CB8AC3E}">
        <p14:creationId xmlns:p14="http://schemas.microsoft.com/office/powerpoint/2010/main" val="1786564733"/>
      </p:ext>
    </p:extLst>
  </p:cSld>
  <p:clrMap bg1="lt1" tx1="dk1" bg2="lt2" tx2="dk2" accent1="accent1" accent2="accent2" accent3="accent3" accent4="accent4" accent5="accent5" accent6="accent6" hlink="hlink" folHlink="folHlink"/>
  <p:sldLayoutIdLst>
    <p:sldLayoutId id="2147484297" r:id="rId1"/>
    <p:sldLayoutId id="2147484338" r:id="rId2"/>
    <p:sldLayoutId id="2147484261" r:id="rId3"/>
    <p:sldLayoutId id="2147484322" r:id="rId4"/>
    <p:sldLayoutId id="2147484333" r:id="rId5"/>
    <p:sldLayoutId id="2147484327" r:id="rId6"/>
    <p:sldLayoutId id="2147484334" r:id="rId7"/>
    <p:sldLayoutId id="2147484328" r:id="rId8"/>
    <p:sldLayoutId id="2147484335" r:id="rId9"/>
    <p:sldLayoutId id="2147484329" r:id="rId10"/>
    <p:sldLayoutId id="2147484336" r:id="rId11"/>
    <p:sldLayoutId id="2147484330" r:id="rId12"/>
    <p:sldLayoutId id="2147484337" r:id="rId13"/>
    <p:sldLayoutId id="2147484323" r:id="rId14"/>
    <p:sldLayoutId id="2147484324" r:id="rId15"/>
    <p:sldLayoutId id="2147484326" r:id="rId16"/>
    <p:sldLayoutId id="2147484331" r:id="rId17"/>
    <p:sldLayoutId id="2147484332" r:id="rId18"/>
  </p:sldLayoutIdLst>
  <p:transition>
    <p:fade/>
  </p:transition>
  <p:hf sldNum="0" hdr="0" dt="0"/>
  <p:txStyles>
    <p:titleStyle>
      <a:lvl1pPr marL="0" algn="l" defTabSz="914400" rtl="0" eaLnBrk="1" latinLnBrk="0" hangingPunct="1">
        <a:lnSpc>
          <a:spcPts val="2200"/>
        </a:lnSpc>
        <a:spcBef>
          <a:spcPct val="0"/>
        </a:spcBef>
        <a:buNone/>
        <a:defRPr lang="fr-FR" sz="2400" b="1" i="0" kern="1200" dirty="0">
          <a:solidFill>
            <a:srgbClr val="0D5689"/>
          </a:solidFill>
          <a:latin typeface="Arial Black" panose="020B0604020202020204" pitchFamily="34" charset="0"/>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Pct val="100000"/>
        <a:buFont typeface="Wingdings" panose="05000000000000000000" pitchFamily="2" charset="2"/>
        <a:buNone/>
        <a:tabLst/>
        <a:defRPr sz="2400" b="1" kern="1200" cap="none" baseline="0">
          <a:solidFill>
            <a:schemeClr val="tx2"/>
          </a:solidFill>
          <a:latin typeface="Arial" panose="020B0604020202020204" pitchFamily="34" charset="0"/>
          <a:ea typeface="+mn-ea"/>
          <a:cs typeface="Arial" panose="020B0604020202020204" pitchFamily="34" charset="0"/>
        </a:defRPr>
      </a:lvl1pPr>
      <a:lvl2pPr marL="720000" marR="0" indent="-285750" algn="l" defTabSz="914400" rtl="0" eaLnBrk="1" fontAlgn="auto" latinLnBrk="0" hangingPunct="1">
        <a:lnSpc>
          <a:spcPct val="100000"/>
        </a:lnSpc>
        <a:spcBef>
          <a:spcPts val="0"/>
        </a:spcBef>
        <a:spcAft>
          <a:spcPts val="0"/>
        </a:spcAft>
        <a:buClr>
          <a:srgbClr val="006AB2"/>
        </a:buClr>
        <a:buSzPct val="100000"/>
        <a:buFont typeface="Wingdings 3" panose="05040102010807070707" pitchFamily="18" charset="2"/>
        <a:buChar char="u"/>
        <a:tabLst/>
        <a:defRPr sz="1800" b="1" kern="1200" baseline="0">
          <a:solidFill>
            <a:schemeClr val="tx2"/>
          </a:solidFill>
          <a:latin typeface="Arial" panose="020B0604020202020204" pitchFamily="34" charset="0"/>
          <a:ea typeface="+mn-ea"/>
          <a:cs typeface="Arial" panose="020B0604020202020204" pitchFamily="34" charset="0"/>
        </a:defRPr>
      </a:lvl2pPr>
      <a:lvl3pPr marL="1080000" marR="0" indent="-252000" algn="l" defTabSz="914400" rtl="0" eaLnBrk="1" fontAlgn="auto" latinLnBrk="0" hangingPunct="1">
        <a:lnSpc>
          <a:spcPct val="100000"/>
        </a:lnSpc>
        <a:spcBef>
          <a:spcPts val="0"/>
        </a:spcBef>
        <a:spcAft>
          <a:spcPts val="0"/>
        </a:spcAft>
        <a:buClrTx/>
        <a:buSzTx/>
        <a:buFont typeface="Webdings" panose="05030102010509060703" pitchFamily="18" charset="2"/>
        <a:buChar char="&lt;"/>
        <a:tabLst/>
        <a:defRPr lang="fr-FR" sz="1600" kern="1200" baseline="0">
          <a:solidFill>
            <a:srgbClr val="575757"/>
          </a:solidFill>
          <a:latin typeface="Arial" panose="020B0604020202020204" pitchFamily="34" charset="0"/>
          <a:ea typeface="+mn-ea"/>
          <a:cs typeface="Arial" panose="020B0604020202020204" pitchFamily="34" charset="0"/>
        </a:defRPr>
      </a:lvl3pPr>
      <a:lvl4pPr marL="1440000" marR="0" indent="-216000" algn="l" defTabSz="914400" rtl="0" eaLnBrk="1" fontAlgn="auto" latinLnBrk="0" hangingPunct="1">
        <a:lnSpc>
          <a:spcPct val="100000"/>
        </a:lnSpc>
        <a:spcBef>
          <a:spcPts val="0"/>
        </a:spcBef>
        <a:spcAft>
          <a:spcPts val="0"/>
        </a:spcAft>
        <a:buClrTx/>
        <a:buSzPct val="130000"/>
        <a:buFont typeface="Arial" panose="020B0604020202020204" pitchFamily="34" charset="0"/>
        <a:buChar char="•"/>
        <a:tabLst/>
        <a:defRPr lang="fr-FR" sz="1600" kern="1200">
          <a:solidFill>
            <a:srgbClr val="575757"/>
          </a:solidFill>
          <a:latin typeface="Arial" panose="020B0604020202020204" pitchFamily="34" charset="0"/>
          <a:ea typeface="+mn-ea"/>
          <a:cs typeface="Arial" panose="020B0604020202020204" pitchFamily="34" charset="0"/>
        </a:defRPr>
      </a:lvl4pPr>
      <a:lvl5pPr marL="1800000" marR="0" indent="-216000" algn="l" defTabSz="914400" rtl="0" eaLnBrk="1" fontAlgn="auto" latinLnBrk="0" hangingPunct="1">
        <a:lnSpc>
          <a:spcPct val="100000"/>
        </a:lnSpc>
        <a:spcBef>
          <a:spcPts val="0"/>
        </a:spcBef>
        <a:spcAft>
          <a:spcPts val="0"/>
        </a:spcAft>
        <a:buClrTx/>
        <a:buSzPct val="110000"/>
        <a:buFont typeface="Arial" pitchFamily="34" charset="0"/>
        <a:buChar char="•"/>
        <a:tabLst/>
        <a:defRPr lang="fr-FR" sz="1400" kern="1200">
          <a:solidFill>
            <a:srgbClr val="5757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microsoft.com/office/2007/relationships/hdphoto" Target="../media/hdphoto4.wdp"/><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23.png"/><Relationship Id="rId5" Type="http://schemas.microsoft.com/office/2007/relationships/hdphoto" Target="../media/hdphoto3.wdp"/><Relationship Id="rId4" Type="http://schemas.openxmlformats.org/officeDocument/2006/relationships/image" Target="../media/image22.png"/><Relationship Id="rId9" Type="http://schemas.microsoft.com/office/2007/relationships/hdphoto" Target="../media/hdphoto5.wdp"/></Relationships>
</file>

<file path=ppt/slides/_rels/slide1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microsoft.com/office/2007/relationships/hdphoto" Target="../media/hdphoto4.wdp"/><Relationship Id="rId5" Type="http://schemas.openxmlformats.org/officeDocument/2006/relationships/image" Target="../media/image23.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microsoft.com/office/2007/relationships/hdphoto" Target="../media/hdphoto4.wdp"/><Relationship Id="rId5" Type="http://schemas.openxmlformats.org/officeDocument/2006/relationships/image" Target="../media/image23.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microsoft.com/office/2007/relationships/hdphoto" Target="../media/hdphoto4.wdp"/><Relationship Id="rId5" Type="http://schemas.openxmlformats.org/officeDocument/2006/relationships/image" Target="../media/image23.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microsoft.com/office/2007/relationships/hdphoto" Target="../media/hdphoto4.wdp"/><Relationship Id="rId5" Type="http://schemas.openxmlformats.org/officeDocument/2006/relationships/image" Target="../media/image23.png"/><Relationship Id="rId10" Type="http://schemas.microsoft.com/office/2007/relationships/hdphoto" Target="../media/hdphoto1.wdp"/><Relationship Id="rId4" Type="http://schemas.microsoft.com/office/2007/relationships/hdphoto" Target="../media/hdphoto3.wdp"/><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microsoft.com/office/2007/relationships/hdphoto" Target="../media/hdphoto4.wdp"/><Relationship Id="rId5" Type="http://schemas.openxmlformats.org/officeDocument/2006/relationships/image" Target="../media/image23.png"/><Relationship Id="rId10" Type="http://schemas.microsoft.com/office/2007/relationships/hdphoto" Target="../media/hdphoto1.wdp"/><Relationship Id="rId4" Type="http://schemas.microsoft.com/office/2007/relationships/hdphoto" Target="../media/hdphoto3.wdp"/><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microsoft.com/office/2007/relationships/hdphoto" Target="../media/hdphoto1.wdp"/><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png"/><Relationship Id="rId5" Type="http://schemas.microsoft.com/office/2007/relationships/hdphoto" Target="../media/hdphoto7.wdp"/><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1.bin"/><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hyperlink" Target="https://notifications.cnil.fr/notifications/index" TargetMode="Externa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esante.gouv.fr/sites/default/files/media_entity/documents/ANS_R%C3%A9f%C3%A9rentiel_Identifiant_National_de_Sant%C3%A9_V2.0.pdf" TargetMode="External"/><Relationship Id="rId1" Type="http://schemas.openxmlformats.org/officeDocument/2006/relationships/slideLayout" Target="../slideLayouts/slideLayout1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1">
            <a:extLst>
              <a:ext uri="{FF2B5EF4-FFF2-40B4-BE49-F238E27FC236}">
                <a16:creationId xmlns:a16="http://schemas.microsoft.com/office/drawing/2014/main" id="{BEA4255D-11F9-304E-8C52-F9AAD1D470A3}"/>
              </a:ext>
            </a:extLst>
          </p:cNvPr>
          <p:cNvSpPr txBox="1">
            <a:spLocks/>
          </p:cNvSpPr>
          <p:nvPr/>
        </p:nvSpPr>
        <p:spPr>
          <a:xfrm>
            <a:off x="2423592" y="1988840"/>
            <a:ext cx="9145016" cy="33843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26290"/>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26290"/>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26290"/>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26290"/>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26290"/>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000" b="1" dirty="0">
                <a:solidFill>
                  <a:schemeClr val="bg1"/>
                </a:solidFill>
                <a:latin typeface="Arial Black" panose="020B0604020202020204" pitchFamily="34" charset="0"/>
                <a:cs typeface="Arial Black" panose="020B0604020202020204" pitchFamily="34" charset="0"/>
              </a:rPr>
              <a:t>Identité Nationale de Santé</a:t>
            </a:r>
            <a:endParaRPr lang="fr-FR" sz="2300" dirty="0">
              <a:solidFill>
                <a:srgbClr val="00A1CE"/>
              </a:solidFill>
              <a:latin typeface="Arial" panose="020B0604020202020204" pitchFamily="34" charset="0"/>
              <a:cs typeface="Arial" panose="020B0604020202020204" pitchFamily="34" charset="0"/>
            </a:endParaRPr>
          </a:p>
          <a:p>
            <a:pPr marL="0" indent="0">
              <a:lnSpc>
                <a:spcPct val="100000"/>
              </a:lnSpc>
              <a:spcBef>
                <a:spcPts val="0"/>
              </a:spcBef>
              <a:buNone/>
            </a:pPr>
            <a:endParaRPr lang="fr-FR" sz="2300" dirty="0">
              <a:solidFill>
                <a:srgbClr val="00A1CE"/>
              </a:solidFill>
              <a:latin typeface="Arial" panose="020B0604020202020204" pitchFamily="34" charset="0"/>
              <a:cs typeface="Arial" panose="020B0604020202020204" pitchFamily="34" charset="0"/>
            </a:endParaRPr>
          </a:p>
          <a:p>
            <a:pPr marL="0" indent="0">
              <a:lnSpc>
                <a:spcPct val="100000"/>
              </a:lnSpc>
              <a:spcBef>
                <a:spcPts val="0"/>
              </a:spcBef>
              <a:buNone/>
            </a:pPr>
            <a:r>
              <a:rPr lang="fr-FR" sz="2300" dirty="0">
                <a:solidFill>
                  <a:srgbClr val="00A1CE"/>
                </a:solidFill>
                <a:latin typeface="Arial" panose="020B0604020202020204" pitchFamily="34" charset="0"/>
                <a:cs typeface="Arial" panose="020B0604020202020204" pitchFamily="34" charset="0"/>
              </a:rPr>
              <a:t>Guide pour la réalisation de la procédure d’auto-homologation</a:t>
            </a:r>
          </a:p>
          <a:p>
            <a:pPr marL="0" indent="0">
              <a:lnSpc>
                <a:spcPct val="100000"/>
              </a:lnSpc>
              <a:spcBef>
                <a:spcPts val="0"/>
              </a:spcBef>
              <a:buNone/>
            </a:pPr>
            <a:endParaRPr lang="fr-FR" sz="2300" dirty="0">
              <a:solidFill>
                <a:srgbClr val="00A1CE"/>
              </a:solidFill>
              <a:latin typeface="Arial" panose="020B0604020202020204" pitchFamily="34" charset="0"/>
              <a:cs typeface="Arial" panose="020B0604020202020204" pitchFamily="34" charset="0"/>
            </a:endParaRPr>
          </a:p>
          <a:p>
            <a:pPr marL="0" indent="0">
              <a:lnSpc>
                <a:spcPct val="100000"/>
              </a:lnSpc>
              <a:spcBef>
                <a:spcPts val="0"/>
              </a:spcBef>
              <a:buNone/>
            </a:pPr>
            <a:r>
              <a:rPr lang="fr-FR" sz="1600" b="0" i="0" dirty="0">
                <a:solidFill>
                  <a:schemeClr val="bg1"/>
                </a:solidFill>
                <a:latin typeface="Arial" panose="020B0604020202020204" pitchFamily="34" charset="0"/>
                <a:cs typeface="Arial" panose="020B0604020202020204" pitchFamily="34" charset="0"/>
              </a:rPr>
              <a:t>Avril 2022</a:t>
            </a:r>
          </a:p>
          <a:p>
            <a:pPr marL="0" indent="0" algn="l">
              <a:buNone/>
            </a:pPr>
            <a:endParaRPr lang="fr-FR" sz="180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675034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839416" y="3095371"/>
            <a:ext cx="10297144" cy="290444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39" name="Rectangle 38"/>
          <p:cNvSpPr/>
          <p:nvPr/>
        </p:nvSpPr>
        <p:spPr>
          <a:xfrm>
            <a:off x="847302" y="3136511"/>
            <a:ext cx="10433274" cy="2831544"/>
          </a:xfrm>
          <a:prstGeom prst="rect">
            <a:avLst/>
          </a:prstGeom>
        </p:spPr>
        <p:txBody>
          <a:bodyPr wrap="square">
            <a:spAutoFit/>
          </a:bodyPr>
          <a:lstStyle/>
          <a:p>
            <a:pPr lvl="0" defTabSz="914400">
              <a:spcAft>
                <a:spcPts val="600"/>
              </a:spcAft>
              <a:defRPr/>
            </a:pPr>
            <a:r>
              <a:rPr lang="fr-FR" sz="1200" b="1" dirty="0">
                <a:solidFill>
                  <a:srgbClr val="F08070"/>
                </a:solidFill>
                <a:latin typeface="Arial" panose="020B0604020202020204" pitchFamily="34" charset="0"/>
                <a:cs typeface="Arial" panose="020B0604020202020204" pitchFamily="34" charset="0"/>
              </a:rPr>
              <a:t>Quel contenu ?</a:t>
            </a:r>
            <a:endParaRPr lang="fr-FR" sz="1200" dirty="0">
              <a:solidFill>
                <a:srgbClr val="575757"/>
              </a:solidFill>
              <a:latin typeface="Arial" panose="020B0604020202020204" pitchFamily="34" charset="0"/>
              <a:cs typeface="Arial" panose="020B0604020202020204" pitchFamily="34" charset="0"/>
            </a:endParaRPr>
          </a:p>
          <a:p>
            <a:pPr lvl="0" defTabSz="914400">
              <a:spcAft>
                <a:spcPts val="600"/>
              </a:spcAft>
              <a:defRPr/>
            </a:pPr>
            <a:r>
              <a:rPr lang="fr-FR" sz="1200" dirty="0">
                <a:solidFill>
                  <a:srgbClr val="1D3253"/>
                </a:solidFill>
                <a:latin typeface="Arial" panose="020B0604020202020204" pitchFamily="34" charset="0"/>
                <a:cs typeface="Arial" panose="020B0604020202020204" pitchFamily="34" charset="0"/>
              </a:rPr>
              <a:t>1) Un récapitulatif des différents logiciels qui feront appel au téléservice </a:t>
            </a:r>
            <a:r>
              <a:rPr lang="fr-FR" sz="1200" dirty="0" err="1">
                <a:solidFill>
                  <a:srgbClr val="1D3253"/>
                </a:solidFill>
                <a:latin typeface="Arial" panose="020B0604020202020204" pitchFamily="34" charset="0"/>
                <a:cs typeface="Arial" panose="020B0604020202020204" pitchFamily="34" charset="0"/>
              </a:rPr>
              <a:t>INSi</a:t>
            </a:r>
            <a:r>
              <a:rPr lang="fr-FR" sz="1200" dirty="0">
                <a:solidFill>
                  <a:srgbClr val="1D3253"/>
                </a:solidFill>
                <a:latin typeface="Arial" panose="020B0604020202020204" pitchFamily="34" charset="0"/>
                <a:cs typeface="Arial" panose="020B0604020202020204" pitchFamily="34" charset="0"/>
              </a:rPr>
              <a:t> ou vers lesquels l’INS sera propagée.</a:t>
            </a:r>
          </a:p>
          <a:p>
            <a:pPr lvl="0" defTabSz="914400">
              <a:defRPr/>
            </a:pPr>
            <a:r>
              <a:rPr lang="fr-FR" sz="1200" dirty="0">
                <a:solidFill>
                  <a:srgbClr val="1D3253"/>
                </a:solidFill>
                <a:latin typeface="Arial" panose="020B0604020202020204" pitchFamily="34" charset="0"/>
                <a:cs typeface="Arial" panose="020B0604020202020204" pitchFamily="34" charset="0"/>
              </a:rPr>
              <a:t>2) Pour chacun des traitements impliquant l’appel au téléservice INSi, un rappel :</a:t>
            </a:r>
          </a:p>
          <a:p>
            <a:pPr marL="171450" lvl="0" indent="-171450" defTabSz="914400">
              <a:buFont typeface="Arial" panose="020B0604020202020204" pitchFamily="34" charset="0"/>
              <a:buChar char="•"/>
              <a:defRPr/>
            </a:pPr>
            <a:r>
              <a:rPr lang="fr-FR" sz="1200" dirty="0">
                <a:solidFill>
                  <a:srgbClr val="1D3253"/>
                </a:solidFill>
                <a:latin typeface="Arial" panose="020B0604020202020204" pitchFamily="34" charset="0"/>
                <a:cs typeface="Arial" panose="020B0604020202020204" pitchFamily="34" charset="0"/>
              </a:rPr>
              <a:t>des modalités d’identification électronique, </a:t>
            </a:r>
          </a:p>
          <a:p>
            <a:pPr marL="171450" lvl="0" indent="-171450" defTabSz="914400">
              <a:buFont typeface="Arial" panose="020B0604020202020204" pitchFamily="34" charset="0"/>
              <a:buChar char="•"/>
              <a:defRPr/>
            </a:pPr>
            <a:r>
              <a:rPr lang="fr-FR" sz="1200" dirty="0">
                <a:solidFill>
                  <a:srgbClr val="1D3253"/>
                </a:solidFill>
                <a:latin typeface="Arial" panose="020B0604020202020204" pitchFamily="34" charset="0"/>
                <a:cs typeface="Arial" panose="020B0604020202020204" pitchFamily="34" charset="0"/>
              </a:rPr>
              <a:t>des habilitations et des processus de revue de celles-ci,</a:t>
            </a:r>
          </a:p>
          <a:p>
            <a:pPr marL="171450" lvl="0" indent="-171450" defTabSz="914400">
              <a:buFont typeface="Arial" panose="020B0604020202020204" pitchFamily="34" charset="0"/>
              <a:buChar char="•"/>
              <a:defRPr/>
            </a:pPr>
            <a:r>
              <a:rPr lang="fr-FR" sz="1200" dirty="0">
                <a:solidFill>
                  <a:srgbClr val="1D3253"/>
                </a:solidFill>
                <a:latin typeface="Arial" panose="020B0604020202020204" pitchFamily="34" charset="0"/>
                <a:cs typeface="Arial" panose="020B0604020202020204" pitchFamily="34" charset="0"/>
              </a:rPr>
              <a:t>de la durée de conservation des traces (appels au téléservice </a:t>
            </a:r>
            <a:r>
              <a:rPr lang="fr-FR" sz="1200" dirty="0" err="1">
                <a:solidFill>
                  <a:srgbClr val="1D3253"/>
                </a:solidFill>
                <a:latin typeface="Arial" panose="020B0604020202020204" pitchFamily="34" charset="0"/>
                <a:cs typeface="Arial" panose="020B0604020202020204" pitchFamily="34" charset="0"/>
              </a:rPr>
              <a:t>INSi</a:t>
            </a:r>
            <a:r>
              <a:rPr lang="fr-FR" sz="1200" dirty="0">
                <a:solidFill>
                  <a:srgbClr val="1D3253"/>
                </a:solidFill>
                <a:latin typeface="Arial" panose="020B0604020202020204" pitchFamily="34" charset="0"/>
                <a:cs typeface="Arial" panose="020B0604020202020204" pitchFamily="34" charset="0"/>
              </a:rPr>
              <a:t> et accès aux identités), sachant que celles-ci doivent être conservées pendant au moins 6 mois. </a:t>
            </a:r>
          </a:p>
          <a:p>
            <a:pPr marL="171450" lvl="0" indent="-171450" defTabSz="914400">
              <a:buFont typeface="Arial" panose="020B0604020202020204" pitchFamily="34" charset="0"/>
              <a:buChar char="•"/>
              <a:defRPr/>
            </a:pPr>
            <a:endParaRPr lang="fr-FR" sz="1200" dirty="0">
              <a:solidFill>
                <a:srgbClr val="1D3253"/>
              </a:solidFill>
              <a:latin typeface="Arial" panose="020B0604020202020204" pitchFamily="34" charset="0"/>
              <a:cs typeface="Arial" panose="020B0604020202020204" pitchFamily="34" charset="0"/>
            </a:endParaRPr>
          </a:p>
          <a:p>
            <a:pPr lvl="0" defTabSz="914400">
              <a:defRPr/>
            </a:pPr>
            <a:r>
              <a:rPr lang="fr-FR" sz="1200" dirty="0">
                <a:solidFill>
                  <a:srgbClr val="1D3253"/>
                </a:solidFill>
                <a:latin typeface="Arial" panose="020B0604020202020204" pitchFamily="34" charset="0"/>
                <a:cs typeface="Arial" panose="020B0604020202020204" pitchFamily="34" charset="0"/>
              </a:rPr>
              <a:t>3) Les trois principaux risques identifiés vis à vis de l’appel au téléservice </a:t>
            </a:r>
            <a:r>
              <a:rPr lang="fr-FR" sz="1200" dirty="0" err="1">
                <a:solidFill>
                  <a:srgbClr val="1D3253"/>
                </a:solidFill>
                <a:latin typeface="Arial" panose="020B0604020202020204" pitchFamily="34" charset="0"/>
                <a:cs typeface="Arial" panose="020B0604020202020204" pitchFamily="34" charset="0"/>
              </a:rPr>
              <a:t>INSi</a:t>
            </a:r>
            <a:r>
              <a:rPr lang="fr-FR" sz="1200" dirty="0">
                <a:solidFill>
                  <a:srgbClr val="1D3253"/>
                </a:solidFill>
                <a:latin typeface="Arial" panose="020B0604020202020204" pitchFamily="34" charset="0"/>
                <a:cs typeface="Arial" panose="020B0604020202020204" pitchFamily="34" charset="0"/>
              </a:rPr>
              <a:t> dans le cadre du référencement des données de santé avec l’INS, leur vraisemblance, gravité et les mesures mises en œuvre pour réduire ces risques.</a:t>
            </a:r>
          </a:p>
          <a:p>
            <a:pPr lvl="0" defTabSz="914400">
              <a:defRPr/>
            </a:pPr>
            <a:endParaRPr lang="fr-FR" sz="1200" dirty="0">
              <a:solidFill>
                <a:srgbClr val="1D3253"/>
              </a:solidFill>
              <a:latin typeface="Arial" panose="020B0604020202020204" pitchFamily="34" charset="0"/>
              <a:cs typeface="Arial" panose="020B0604020202020204" pitchFamily="34" charset="0"/>
            </a:endParaRPr>
          </a:p>
          <a:p>
            <a:pPr lvl="0" defTabSz="914400">
              <a:defRPr/>
            </a:pPr>
            <a:r>
              <a:rPr lang="fr-FR" sz="1200" dirty="0">
                <a:solidFill>
                  <a:srgbClr val="1D3253"/>
                </a:solidFill>
                <a:latin typeface="Arial" panose="020B0604020202020204" pitchFamily="34" charset="0"/>
                <a:cs typeface="Arial" panose="020B0604020202020204" pitchFamily="34" charset="0"/>
              </a:rPr>
              <a:t>4) Les modalités de supervision mises en œuvre pour détecter les anomalies et les accès indésirables aux données d’identité.</a:t>
            </a:r>
          </a:p>
          <a:p>
            <a:pPr lvl="0" defTabSz="914400">
              <a:defRPr/>
            </a:pPr>
            <a:endParaRPr lang="fr-FR" sz="1200" dirty="0">
              <a:solidFill>
                <a:srgbClr val="1D3253"/>
              </a:solidFill>
              <a:latin typeface="Arial" panose="020B0604020202020204" pitchFamily="34" charset="0"/>
              <a:cs typeface="Arial" panose="020B0604020202020204" pitchFamily="34" charset="0"/>
            </a:endParaRPr>
          </a:p>
          <a:p>
            <a:pPr lvl="0" defTabSz="914400">
              <a:defRPr/>
            </a:pPr>
            <a:r>
              <a:rPr lang="fr-FR" sz="1200" dirty="0">
                <a:solidFill>
                  <a:srgbClr val="1D3253"/>
                </a:solidFill>
                <a:latin typeface="Arial" panose="020B0604020202020204" pitchFamily="34" charset="0"/>
                <a:cs typeface="Arial" panose="020B0604020202020204" pitchFamily="34" charset="0"/>
              </a:rPr>
              <a:t>5) La procédure à suivre en cas de suspicion de violation des données.</a:t>
            </a:r>
          </a:p>
        </p:txBody>
      </p:sp>
      <p:sp>
        <p:nvSpPr>
          <p:cNvPr id="10" name="Rectangle 9"/>
          <p:cNvSpPr/>
          <p:nvPr/>
        </p:nvSpPr>
        <p:spPr>
          <a:xfrm>
            <a:off x="834670" y="2230560"/>
            <a:ext cx="10301889" cy="80021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14" name="Rectangle 13"/>
          <p:cNvSpPr/>
          <p:nvPr/>
        </p:nvSpPr>
        <p:spPr>
          <a:xfrm>
            <a:off x="741412" y="1901337"/>
            <a:ext cx="10395147" cy="315542"/>
          </a:xfrm>
          <a:prstGeom prst="rect">
            <a:avLst/>
          </a:prstGeom>
          <a:solidFill>
            <a:srgbClr val="F08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6" name="ZoneTexte 15">
            <a:extLst>
              <a:ext uri="{FF2B5EF4-FFF2-40B4-BE49-F238E27FC236}">
                <a16:creationId xmlns:a16="http://schemas.microsoft.com/office/drawing/2014/main" id="{BF3B5405-B980-514F-8E68-FF2D31508A60}"/>
              </a:ext>
            </a:extLst>
          </p:cNvPr>
          <p:cNvSpPr txBox="1"/>
          <p:nvPr/>
        </p:nvSpPr>
        <p:spPr>
          <a:xfrm>
            <a:off x="855941" y="924258"/>
            <a:ext cx="11000699" cy="488518"/>
          </a:xfrm>
          <a:prstGeom prst="rect">
            <a:avLst/>
          </a:prstGeom>
          <a:noFill/>
        </p:spPr>
        <p:txBody>
          <a:bodyPr wrap="square" lIns="144000" tIns="0" rIns="0" bIns="0" rtlCol="0" anchor="t" anchorCtr="0">
            <a:noAutofit/>
          </a:bodyPr>
          <a:lstStyle/>
          <a:p>
            <a:r>
              <a:rPr lang="fr-FR" sz="2400" b="1" dirty="0">
                <a:solidFill>
                  <a:schemeClr val="bg1"/>
                </a:solidFill>
                <a:latin typeface="Arial Black" panose="020B0604020202020204" pitchFamily="34" charset="0"/>
                <a:cs typeface="Arial Black" panose="020B0604020202020204" pitchFamily="34" charset="0"/>
              </a:rPr>
              <a:t>La procédure d’auto-homologation : préparation d’un support documentaire</a:t>
            </a:r>
            <a:endParaRPr lang="fr-FR" sz="2600" i="0" dirty="0">
              <a:solidFill>
                <a:schemeClr val="bg1"/>
              </a:solidFill>
              <a:latin typeface="Arial" panose="020B0604020202020204" pitchFamily="34" charset="0"/>
              <a:cs typeface="Arial" panose="020B0604020202020204" pitchFamily="34" charset="0"/>
            </a:endParaRPr>
          </a:p>
        </p:txBody>
      </p:sp>
      <p:grpSp>
        <p:nvGrpSpPr>
          <p:cNvPr id="17" name="Groupe 16"/>
          <p:cNvGrpSpPr/>
          <p:nvPr/>
        </p:nvGrpSpPr>
        <p:grpSpPr>
          <a:xfrm>
            <a:off x="335360" y="1667652"/>
            <a:ext cx="792000" cy="792000"/>
            <a:chOff x="-888776" y="1484872"/>
            <a:chExt cx="792000" cy="792000"/>
          </a:xfrm>
        </p:grpSpPr>
        <p:sp>
          <p:nvSpPr>
            <p:cNvPr id="18" name="Ellipse 17"/>
            <p:cNvSpPr/>
            <p:nvPr/>
          </p:nvSpPr>
          <p:spPr>
            <a:xfrm>
              <a:off x="-888776" y="1484872"/>
              <a:ext cx="792000" cy="792000"/>
            </a:xfrm>
            <a:prstGeom prst="ellipse">
              <a:avLst/>
            </a:prstGeom>
            <a:solidFill>
              <a:schemeClr val="bg1"/>
            </a:solidFill>
            <a:ln>
              <a:solidFill>
                <a:srgbClr val="F08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grpSp>
          <p:nvGrpSpPr>
            <p:cNvPr id="19" name="Group 5"/>
            <p:cNvGrpSpPr>
              <a:grpSpLocks noChangeAspect="1"/>
            </p:cNvGrpSpPr>
            <p:nvPr/>
          </p:nvGrpSpPr>
          <p:grpSpPr bwMode="auto">
            <a:xfrm>
              <a:off x="-690043" y="1646872"/>
              <a:ext cx="394535" cy="468000"/>
              <a:chOff x="3493" y="2817"/>
              <a:chExt cx="1015" cy="1204"/>
            </a:xfrm>
            <a:solidFill>
              <a:srgbClr val="F08070"/>
            </a:solidFill>
          </p:grpSpPr>
          <p:sp>
            <p:nvSpPr>
              <p:cNvPr id="21" name="Freeform 6"/>
              <p:cNvSpPr>
                <a:spLocks noEditPoints="1"/>
              </p:cNvSpPr>
              <p:nvPr/>
            </p:nvSpPr>
            <p:spPr bwMode="auto">
              <a:xfrm>
                <a:off x="3493" y="2817"/>
                <a:ext cx="834" cy="1204"/>
              </a:xfrm>
              <a:custGeom>
                <a:avLst/>
                <a:gdLst>
                  <a:gd name="T0" fmla="*/ 779 w 834"/>
                  <a:gd name="T1" fmla="*/ 1150 h 1204"/>
                  <a:gd name="T2" fmla="*/ 54 w 834"/>
                  <a:gd name="T3" fmla="*/ 1150 h 1204"/>
                  <a:gd name="T4" fmla="*/ 54 w 834"/>
                  <a:gd name="T5" fmla="*/ 127 h 1204"/>
                  <a:gd name="T6" fmla="*/ 203 w 834"/>
                  <a:gd name="T7" fmla="*/ 127 h 1204"/>
                  <a:gd name="T8" fmla="*/ 203 w 834"/>
                  <a:gd name="T9" fmla="*/ 233 h 1204"/>
                  <a:gd name="T10" fmla="*/ 666 w 834"/>
                  <a:gd name="T11" fmla="*/ 233 h 1204"/>
                  <a:gd name="T12" fmla="*/ 666 w 834"/>
                  <a:gd name="T13" fmla="*/ 127 h 1204"/>
                  <a:gd name="T14" fmla="*/ 779 w 834"/>
                  <a:gd name="T15" fmla="*/ 127 h 1204"/>
                  <a:gd name="T16" fmla="*/ 779 w 834"/>
                  <a:gd name="T17" fmla="*/ 562 h 1204"/>
                  <a:gd name="T18" fmla="*/ 834 w 834"/>
                  <a:gd name="T19" fmla="*/ 510 h 1204"/>
                  <a:gd name="T20" fmla="*/ 834 w 834"/>
                  <a:gd name="T21" fmla="*/ 75 h 1204"/>
                  <a:gd name="T22" fmla="*/ 666 w 834"/>
                  <a:gd name="T23" fmla="*/ 75 h 1204"/>
                  <a:gd name="T24" fmla="*/ 666 w 834"/>
                  <a:gd name="T25" fmla="*/ 0 h 1204"/>
                  <a:gd name="T26" fmla="*/ 524 w 834"/>
                  <a:gd name="T27" fmla="*/ 0 h 1204"/>
                  <a:gd name="T28" fmla="*/ 524 w 834"/>
                  <a:gd name="T29" fmla="*/ 54 h 1204"/>
                  <a:gd name="T30" fmla="*/ 347 w 834"/>
                  <a:gd name="T31" fmla="*/ 54 h 1204"/>
                  <a:gd name="T32" fmla="*/ 347 w 834"/>
                  <a:gd name="T33" fmla="*/ 0 h 1204"/>
                  <a:gd name="T34" fmla="*/ 203 w 834"/>
                  <a:gd name="T35" fmla="*/ 0 h 1204"/>
                  <a:gd name="T36" fmla="*/ 203 w 834"/>
                  <a:gd name="T37" fmla="*/ 75 h 1204"/>
                  <a:gd name="T38" fmla="*/ 0 w 834"/>
                  <a:gd name="T39" fmla="*/ 75 h 1204"/>
                  <a:gd name="T40" fmla="*/ 0 w 834"/>
                  <a:gd name="T41" fmla="*/ 1204 h 1204"/>
                  <a:gd name="T42" fmla="*/ 834 w 834"/>
                  <a:gd name="T43" fmla="*/ 1204 h 1204"/>
                  <a:gd name="T44" fmla="*/ 834 w 834"/>
                  <a:gd name="T45" fmla="*/ 845 h 1204"/>
                  <a:gd name="T46" fmla="*/ 779 w 834"/>
                  <a:gd name="T47" fmla="*/ 914 h 1204"/>
                  <a:gd name="T48" fmla="*/ 779 w 834"/>
                  <a:gd name="T49" fmla="*/ 1150 h 1204"/>
                  <a:gd name="T50" fmla="*/ 779 w 834"/>
                  <a:gd name="T51" fmla="*/ 1150 h 1204"/>
                  <a:gd name="T52" fmla="*/ 779 w 834"/>
                  <a:gd name="T53" fmla="*/ 115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4" h="1204">
                    <a:moveTo>
                      <a:pt x="779" y="1150"/>
                    </a:moveTo>
                    <a:lnTo>
                      <a:pt x="54" y="1150"/>
                    </a:lnTo>
                    <a:lnTo>
                      <a:pt x="54" y="127"/>
                    </a:lnTo>
                    <a:lnTo>
                      <a:pt x="203" y="127"/>
                    </a:lnTo>
                    <a:lnTo>
                      <a:pt x="203" y="233"/>
                    </a:lnTo>
                    <a:lnTo>
                      <a:pt x="666" y="233"/>
                    </a:lnTo>
                    <a:lnTo>
                      <a:pt x="666" y="127"/>
                    </a:lnTo>
                    <a:lnTo>
                      <a:pt x="779" y="127"/>
                    </a:lnTo>
                    <a:lnTo>
                      <a:pt x="779" y="562"/>
                    </a:lnTo>
                    <a:lnTo>
                      <a:pt x="834" y="510"/>
                    </a:lnTo>
                    <a:lnTo>
                      <a:pt x="834" y="75"/>
                    </a:lnTo>
                    <a:lnTo>
                      <a:pt x="666" y="75"/>
                    </a:lnTo>
                    <a:lnTo>
                      <a:pt x="666" y="0"/>
                    </a:lnTo>
                    <a:lnTo>
                      <a:pt x="524" y="0"/>
                    </a:lnTo>
                    <a:lnTo>
                      <a:pt x="524" y="54"/>
                    </a:lnTo>
                    <a:lnTo>
                      <a:pt x="347" y="54"/>
                    </a:lnTo>
                    <a:lnTo>
                      <a:pt x="347" y="0"/>
                    </a:lnTo>
                    <a:lnTo>
                      <a:pt x="203" y="0"/>
                    </a:lnTo>
                    <a:lnTo>
                      <a:pt x="203" y="75"/>
                    </a:lnTo>
                    <a:lnTo>
                      <a:pt x="0" y="75"/>
                    </a:lnTo>
                    <a:lnTo>
                      <a:pt x="0" y="1204"/>
                    </a:lnTo>
                    <a:lnTo>
                      <a:pt x="834" y="1204"/>
                    </a:lnTo>
                    <a:lnTo>
                      <a:pt x="834" y="845"/>
                    </a:lnTo>
                    <a:lnTo>
                      <a:pt x="779" y="914"/>
                    </a:lnTo>
                    <a:lnTo>
                      <a:pt x="779" y="1150"/>
                    </a:lnTo>
                    <a:close/>
                    <a:moveTo>
                      <a:pt x="779" y="1150"/>
                    </a:moveTo>
                    <a:lnTo>
                      <a:pt x="779" y="1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Arial" pitchFamily="34" charset="0"/>
                </a:endParaRPr>
              </a:p>
            </p:txBody>
          </p:sp>
          <p:sp>
            <p:nvSpPr>
              <p:cNvPr id="22" name="Freeform 7"/>
              <p:cNvSpPr>
                <a:spLocks noEditPoints="1"/>
              </p:cNvSpPr>
              <p:nvPr/>
            </p:nvSpPr>
            <p:spPr bwMode="auto">
              <a:xfrm>
                <a:off x="3493" y="2817"/>
                <a:ext cx="834" cy="1204"/>
              </a:xfrm>
              <a:custGeom>
                <a:avLst/>
                <a:gdLst>
                  <a:gd name="T0" fmla="*/ 779 w 834"/>
                  <a:gd name="T1" fmla="*/ 1150 h 1204"/>
                  <a:gd name="T2" fmla="*/ 54 w 834"/>
                  <a:gd name="T3" fmla="*/ 1150 h 1204"/>
                  <a:gd name="T4" fmla="*/ 54 w 834"/>
                  <a:gd name="T5" fmla="*/ 127 h 1204"/>
                  <a:gd name="T6" fmla="*/ 203 w 834"/>
                  <a:gd name="T7" fmla="*/ 127 h 1204"/>
                  <a:gd name="T8" fmla="*/ 203 w 834"/>
                  <a:gd name="T9" fmla="*/ 233 h 1204"/>
                  <a:gd name="T10" fmla="*/ 666 w 834"/>
                  <a:gd name="T11" fmla="*/ 233 h 1204"/>
                  <a:gd name="T12" fmla="*/ 666 w 834"/>
                  <a:gd name="T13" fmla="*/ 127 h 1204"/>
                  <a:gd name="T14" fmla="*/ 779 w 834"/>
                  <a:gd name="T15" fmla="*/ 127 h 1204"/>
                  <a:gd name="T16" fmla="*/ 779 w 834"/>
                  <a:gd name="T17" fmla="*/ 562 h 1204"/>
                  <a:gd name="T18" fmla="*/ 834 w 834"/>
                  <a:gd name="T19" fmla="*/ 510 h 1204"/>
                  <a:gd name="T20" fmla="*/ 834 w 834"/>
                  <a:gd name="T21" fmla="*/ 75 h 1204"/>
                  <a:gd name="T22" fmla="*/ 666 w 834"/>
                  <a:gd name="T23" fmla="*/ 75 h 1204"/>
                  <a:gd name="T24" fmla="*/ 666 w 834"/>
                  <a:gd name="T25" fmla="*/ 0 h 1204"/>
                  <a:gd name="T26" fmla="*/ 524 w 834"/>
                  <a:gd name="T27" fmla="*/ 0 h 1204"/>
                  <a:gd name="T28" fmla="*/ 524 w 834"/>
                  <a:gd name="T29" fmla="*/ 54 h 1204"/>
                  <a:gd name="T30" fmla="*/ 347 w 834"/>
                  <a:gd name="T31" fmla="*/ 54 h 1204"/>
                  <a:gd name="T32" fmla="*/ 347 w 834"/>
                  <a:gd name="T33" fmla="*/ 0 h 1204"/>
                  <a:gd name="T34" fmla="*/ 203 w 834"/>
                  <a:gd name="T35" fmla="*/ 0 h 1204"/>
                  <a:gd name="T36" fmla="*/ 203 w 834"/>
                  <a:gd name="T37" fmla="*/ 75 h 1204"/>
                  <a:gd name="T38" fmla="*/ 0 w 834"/>
                  <a:gd name="T39" fmla="*/ 75 h 1204"/>
                  <a:gd name="T40" fmla="*/ 0 w 834"/>
                  <a:gd name="T41" fmla="*/ 1204 h 1204"/>
                  <a:gd name="T42" fmla="*/ 834 w 834"/>
                  <a:gd name="T43" fmla="*/ 1204 h 1204"/>
                  <a:gd name="T44" fmla="*/ 834 w 834"/>
                  <a:gd name="T45" fmla="*/ 845 h 1204"/>
                  <a:gd name="T46" fmla="*/ 779 w 834"/>
                  <a:gd name="T47" fmla="*/ 914 h 1204"/>
                  <a:gd name="T48" fmla="*/ 779 w 834"/>
                  <a:gd name="T49" fmla="*/ 1150 h 1204"/>
                  <a:gd name="T50" fmla="*/ 779 w 834"/>
                  <a:gd name="T51" fmla="*/ 1150 h 1204"/>
                  <a:gd name="T52" fmla="*/ 779 w 834"/>
                  <a:gd name="T53" fmla="*/ 115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4" h="1204">
                    <a:moveTo>
                      <a:pt x="779" y="1150"/>
                    </a:moveTo>
                    <a:lnTo>
                      <a:pt x="54" y="1150"/>
                    </a:lnTo>
                    <a:lnTo>
                      <a:pt x="54" y="127"/>
                    </a:lnTo>
                    <a:lnTo>
                      <a:pt x="203" y="127"/>
                    </a:lnTo>
                    <a:lnTo>
                      <a:pt x="203" y="233"/>
                    </a:lnTo>
                    <a:lnTo>
                      <a:pt x="666" y="233"/>
                    </a:lnTo>
                    <a:lnTo>
                      <a:pt x="666" y="127"/>
                    </a:lnTo>
                    <a:lnTo>
                      <a:pt x="779" y="127"/>
                    </a:lnTo>
                    <a:lnTo>
                      <a:pt x="779" y="562"/>
                    </a:lnTo>
                    <a:lnTo>
                      <a:pt x="834" y="510"/>
                    </a:lnTo>
                    <a:lnTo>
                      <a:pt x="834" y="75"/>
                    </a:lnTo>
                    <a:lnTo>
                      <a:pt x="666" y="75"/>
                    </a:lnTo>
                    <a:lnTo>
                      <a:pt x="666" y="0"/>
                    </a:lnTo>
                    <a:lnTo>
                      <a:pt x="524" y="0"/>
                    </a:lnTo>
                    <a:lnTo>
                      <a:pt x="524" y="54"/>
                    </a:lnTo>
                    <a:lnTo>
                      <a:pt x="347" y="54"/>
                    </a:lnTo>
                    <a:lnTo>
                      <a:pt x="347" y="0"/>
                    </a:lnTo>
                    <a:lnTo>
                      <a:pt x="203" y="0"/>
                    </a:lnTo>
                    <a:lnTo>
                      <a:pt x="203" y="75"/>
                    </a:lnTo>
                    <a:lnTo>
                      <a:pt x="0" y="75"/>
                    </a:lnTo>
                    <a:lnTo>
                      <a:pt x="0" y="1204"/>
                    </a:lnTo>
                    <a:lnTo>
                      <a:pt x="834" y="1204"/>
                    </a:lnTo>
                    <a:lnTo>
                      <a:pt x="834" y="845"/>
                    </a:lnTo>
                    <a:lnTo>
                      <a:pt x="779" y="914"/>
                    </a:lnTo>
                    <a:lnTo>
                      <a:pt x="779" y="1150"/>
                    </a:lnTo>
                    <a:moveTo>
                      <a:pt x="779" y="1150"/>
                    </a:moveTo>
                    <a:lnTo>
                      <a:pt x="779" y="115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Arial" pitchFamily="34" charset="0"/>
                </a:endParaRPr>
              </a:p>
            </p:txBody>
          </p:sp>
          <p:sp>
            <p:nvSpPr>
              <p:cNvPr id="26" name="Rectangle 8"/>
              <p:cNvSpPr>
                <a:spLocks noChangeArrowheads="1"/>
              </p:cNvSpPr>
              <p:nvPr/>
            </p:nvSpPr>
            <p:spPr bwMode="auto">
              <a:xfrm>
                <a:off x="3649" y="3192"/>
                <a:ext cx="557"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Arial" pitchFamily="34" charset="0"/>
                </a:endParaRPr>
              </a:p>
            </p:txBody>
          </p:sp>
          <p:sp>
            <p:nvSpPr>
              <p:cNvPr id="27" name="Rectangle 9"/>
              <p:cNvSpPr>
                <a:spLocks noChangeArrowheads="1"/>
              </p:cNvSpPr>
              <p:nvPr/>
            </p:nvSpPr>
            <p:spPr bwMode="auto">
              <a:xfrm>
                <a:off x="3649" y="3291"/>
                <a:ext cx="557" cy="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Arial" pitchFamily="34" charset="0"/>
                </a:endParaRPr>
              </a:p>
            </p:txBody>
          </p:sp>
          <p:sp>
            <p:nvSpPr>
              <p:cNvPr id="28" name="Rectangle 10"/>
              <p:cNvSpPr>
                <a:spLocks noChangeArrowheads="1"/>
              </p:cNvSpPr>
              <p:nvPr/>
            </p:nvSpPr>
            <p:spPr bwMode="auto">
              <a:xfrm>
                <a:off x="3649" y="3393"/>
                <a:ext cx="557"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Arial" pitchFamily="34" charset="0"/>
                </a:endParaRPr>
              </a:p>
            </p:txBody>
          </p:sp>
          <p:sp>
            <p:nvSpPr>
              <p:cNvPr id="29" name="Freeform 11"/>
              <p:cNvSpPr>
                <a:spLocks noEditPoints="1"/>
              </p:cNvSpPr>
              <p:nvPr/>
            </p:nvSpPr>
            <p:spPr bwMode="auto">
              <a:xfrm>
                <a:off x="3968" y="3310"/>
                <a:ext cx="540" cy="565"/>
              </a:xfrm>
              <a:custGeom>
                <a:avLst/>
                <a:gdLst>
                  <a:gd name="T0" fmla="*/ 540 w 540"/>
                  <a:gd name="T1" fmla="*/ 85 h 565"/>
                  <a:gd name="T2" fmla="*/ 453 w 540"/>
                  <a:gd name="T3" fmla="*/ 0 h 565"/>
                  <a:gd name="T4" fmla="*/ 413 w 540"/>
                  <a:gd name="T5" fmla="*/ 43 h 565"/>
                  <a:gd name="T6" fmla="*/ 394 w 540"/>
                  <a:gd name="T7" fmla="*/ 24 h 565"/>
                  <a:gd name="T8" fmla="*/ 42 w 540"/>
                  <a:gd name="T9" fmla="*/ 390 h 565"/>
                  <a:gd name="T10" fmla="*/ 40 w 540"/>
                  <a:gd name="T11" fmla="*/ 402 h 565"/>
                  <a:gd name="T12" fmla="*/ 0 w 540"/>
                  <a:gd name="T13" fmla="*/ 565 h 565"/>
                  <a:gd name="T14" fmla="*/ 160 w 540"/>
                  <a:gd name="T15" fmla="*/ 520 h 565"/>
                  <a:gd name="T16" fmla="*/ 172 w 540"/>
                  <a:gd name="T17" fmla="*/ 515 h 565"/>
                  <a:gd name="T18" fmla="*/ 524 w 540"/>
                  <a:gd name="T19" fmla="*/ 149 h 565"/>
                  <a:gd name="T20" fmla="*/ 500 w 540"/>
                  <a:gd name="T21" fmla="*/ 126 h 565"/>
                  <a:gd name="T22" fmla="*/ 540 w 540"/>
                  <a:gd name="T23" fmla="*/ 85 h 565"/>
                  <a:gd name="T24" fmla="*/ 451 w 540"/>
                  <a:gd name="T25" fmla="*/ 118 h 565"/>
                  <a:gd name="T26" fmla="*/ 132 w 540"/>
                  <a:gd name="T27" fmla="*/ 452 h 565"/>
                  <a:gd name="T28" fmla="*/ 106 w 540"/>
                  <a:gd name="T29" fmla="*/ 428 h 565"/>
                  <a:gd name="T30" fmla="*/ 425 w 540"/>
                  <a:gd name="T31" fmla="*/ 95 h 565"/>
                  <a:gd name="T32" fmla="*/ 451 w 540"/>
                  <a:gd name="T33" fmla="*/ 118 h 565"/>
                  <a:gd name="T34" fmla="*/ 394 w 540"/>
                  <a:gd name="T35" fmla="*/ 64 h 565"/>
                  <a:gd name="T36" fmla="*/ 415 w 540"/>
                  <a:gd name="T37" fmla="*/ 85 h 565"/>
                  <a:gd name="T38" fmla="*/ 96 w 540"/>
                  <a:gd name="T39" fmla="*/ 418 h 565"/>
                  <a:gd name="T40" fmla="*/ 75 w 540"/>
                  <a:gd name="T41" fmla="*/ 397 h 565"/>
                  <a:gd name="T42" fmla="*/ 394 w 540"/>
                  <a:gd name="T43" fmla="*/ 64 h 565"/>
                  <a:gd name="T44" fmla="*/ 66 w 540"/>
                  <a:gd name="T45" fmla="*/ 515 h 565"/>
                  <a:gd name="T46" fmla="*/ 47 w 540"/>
                  <a:gd name="T47" fmla="*/ 496 h 565"/>
                  <a:gd name="T48" fmla="*/ 63 w 540"/>
                  <a:gd name="T49" fmla="*/ 426 h 565"/>
                  <a:gd name="T50" fmla="*/ 137 w 540"/>
                  <a:gd name="T51" fmla="*/ 496 h 565"/>
                  <a:gd name="T52" fmla="*/ 66 w 540"/>
                  <a:gd name="T53" fmla="*/ 515 h 565"/>
                  <a:gd name="T54" fmla="*/ 163 w 540"/>
                  <a:gd name="T55" fmla="*/ 482 h 565"/>
                  <a:gd name="T56" fmla="*/ 141 w 540"/>
                  <a:gd name="T57" fmla="*/ 463 h 565"/>
                  <a:gd name="T58" fmla="*/ 460 w 540"/>
                  <a:gd name="T59" fmla="*/ 128 h 565"/>
                  <a:gd name="T60" fmla="*/ 481 w 540"/>
                  <a:gd name="T61" fmla="*/ 149 h 565"/>
                  <a:gd name="T62" fmla="*/ 163 w 540"/>
                  <a:gd name="T63" fmla="*/ 482 h 565"/>
                  <a:gd name="T64" fmla="*/ 163 w 540"/>
                  <a:gd name="T65" fmla="*/ 482 h 565"/>
                  <a:gd name="T66" fmla="*/ 163 w 540"/>
                  <a:gd name="T67" fmla="*/ 482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0" h="565">
                    <a:moveTo>
                      <a:pt x="540" y="85"/>
                    </a:moveTo>
                    <a:lnTo>
                      <a:pt x="453" y="0"/>
                    </a:lnTo>
                    <a:lnTo>
                      <a:pt x="413" y="43"/>
                    </a:lnTo>
                    <a:lnTo>
                      <a:pt x="394" y="24"/>
                    </a:lnTo>
                    <a:lnTo>
                      <a:pt x="42" y="390"/>
                    </a:lnTo>
                    <a:lnTo>
                      <a:pt x="40" y="402"/>
                    </a:lnTo>
                    <a:lnTo>
                      <a:pt x="0" y="565"/>
                    </a:lnTo>
                    <a:lnTo>
                      <a:pt x="160" y="520"/>
                    </a:lnTo>
                    <a:lnTo>
                      <a:pt x="172" y="515"/>
                    </a:lnTo>
                    <a:lnTo>
                      <a:pt x="524" y="149"/>
                    </a:lnTo>
                    <a:lnTo>
                      <a:pt x="500" y="126"/>
                    </a:lnTo>
                    <a:lnTo>
                      <a:pt x="540" y="85"/>
                    </a:lnTo>
                    <a:close/>
                    <a:moveTo>
                      <a:pt x="451" y="118"/>
                    </a:moveTo>
                    <a:lnTo>
                      <a:pt x="132" y="452"/>
                    </a:lnTo>
                    <a:lnTo>
                      <a:pt x="106" y="428"/>
                    </a:lnTo>
                    <a:lnTo>
                      <a:pt x="425" y="95"/>
                    </a:lnTo>
                    <a:lnTo>
                      <a:pt x="451" y="118"/>
                    </a:lnTo>
                    <a:close/>
                    <a:moveTo>
                      <a:pt x="394" y="64"/>
                    </a:moveTo>
                    <a:lnTo>
                      <a:pt x="415" y="85"/>
                    </a:lnTo>
                    <a:lnTo>
                      <a:pt x="96" y="418"/>
                    </a:lnTo>
                    <a:lnTo>
                      <a:pt x="75" y="397"/>
                    </a:lnTo>
                    <a:lnTo>
                      <a:pt x="394" y="64"/>
                    </a:lnTo>
                    <a:close/>
                    <a:moveTo>
                      <a:pt x="66" y="515"/>
                    </a:moveTo>
                    <a:lnTo>
                      <a:pt x="47" y="496"/>
                    </a:lnTo>
                    <a:lnTo>
                      <a:pt x="63" y="426"/>
                    </a:lnTo>
                    <a:lnTo>
                      <a:pt x="137" y="496"/>
                    </a:lnTo>
                    <a:lnTo>
                      <a:pt x="66" y="515"/>
                    </a:lnTo>
                    <a:close/>
                    <a:moveTo>
                      <a:pt x="163" y="482"/>
                    </a:moveTo>
                    <a:lnTo>
                      <a:pt x="141" y="463"/>
                    </a:lnTo>
                    <a:lnTo>
                      <a:pt x="460" y="128"/>
                    </a:lnTo>
                    <a:lnTo>
                      <a:pt x="481" y="149"/>
                    </a:lnTo>
                    <a:lnTo>
                      <a:pt x="163" y="482"/>
                    </a:lnTo>
                    <a:close/>
                    <a:moveTo>
                      <a:pt x="163" y="482"/>
                    </a:moveTo>
                    <a:lnTo>
                      <a:pt x="163" y="4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Arial" pitchFamily="34" charset="0"/>
                </a:endParaRPr>
              </a:p>
            </p:txBody>
          </p:sp>
          <p:sp>
            <p:nvSpPr>
              <p:cNvPr id="30" name="Freeform 12"/>
              <p:cNvSpPr>
                <a:spLocks noEditPoints="1"/>
              </p:cNvSpPr>
              <p:nvPr/>
            </p:nvSpPr>
            <p:spPr bwMode="auto">
              <a:xfrm>
                <a:off x="3968" y="3310"/>
                <a:ext cx="540" cy="565"/>
              </a:xfrm>
              <a:custGeom>
                <a:avLst/>
                <a:gdLst>
                  <a:gd name="T0" fmla="*/ 540 w 540"/>
                  <a:gd name="T1" fmla="*/ 85 h 565"/>
                  <a:gd name="T2" fmla="*/ 453 w 540"/>
                  <a:gd name="T3" fmla="*/ 0 h 565"/>
                  <a:gd name="T4" fmla="*/ 413 w 540"/>
                  <a:gd name="T5" fmla="*/ 43 h 565"/>
                  <a:gd name="T6" fmla="*/ 394 w 540"/>
                  <a:gd name="T7" fmla="*/ 24 h 565"/>
                  <a:gd name="T8" fmla="*/ 42 w 540"/>
                  <a:gd name="T9" fmla="*/ 390 h 565"/>
                  <a:gd name="T10" fmla="*/ 40 w 540"/>
                  <a:gd name="T11" fmla="*/ 402 h 565"/>
                  <a:gd name="T12" fmla="*/ 0 w 540"/>
                  <a:gd name="T13" fmla="*/ 565 h 565"/>
                  <a:gd name="T14" fmla="*/ 160 w 540"/>
                  <a:gd name="T15" fmla="*/ 520 h 565"/>
                  <a:gd name="T16" fmla="*/ 172 w 540"/>
                  <a:gd name="T17" fmla="*/ 515 h 565"/>
                  <a:gd name="T18" fmla="*/ 524 w 540"/>
                  <a:gd name="T19" fmla="*/ 149 h 565"/>
                  <a:gd name="T20" fmla="*/ 500 w 540"/>
                  <a:gd name="T21" fmla="*/ 126 h 565"/>
                  <a:gd name="T22" fmla="*/ 540 w 540"/>
                  <a:gd name="T23" fmla="*/ 85 h 565"/>
                  <a:gd name="T24" fmla="*/ 451 w 540"/>
                  <a:gd name="T25" fmla="*/ 118 h 565"/>
                  <a:gd name="T26" fmla="*/ 132 w 540"/>
                  <a:gd name="T27" fmla="*/ 452 h 565"/>
                  <a:gd name="T28" fmla="*/ 106 w 540"/>
                  <a:gd name="T29" fmla="*/ 428 h 565"/>
                  <a:gd name="T30" fmla="*/ 425 w 540"/>
                  <a:gd name="T31" fmla="*/ 95 h 565"/>
                  <a:gd name="T32" fmla="*/ 451 w 540"/>
                  <a:gd name="T33" fmla="*/ 118 h 565"/>
                  <a:gd name="T34" fmla="*/ 394 w 540"/>
                  <a:gd name="T35" fmla="*/ 64 h 565"/>
                  <a:gd name="T36" fmla="*/ 415 w 540"/>
                  <a:gd name="T37" fmla="*/ 85 h 565"/>
                  <a:gd name="T38" fmla="*/ 96 w 540"/>
                  <a:gd name="T39" fmla="*/ 418 h 565"/>
                  <a:gd name="T40" fmla="*/ 75 w 540"/>
                  <a:gd name="T41" fmla="*/ 397 h 565"/>
                  <a:gd name="T42" fmla="*/ 394 w 540"/>
                  <a:gd name="T43" fmla="*/ 64 h 565"/>
                  <a:gd name="T44" fmla="*/ 66 w 540"/>
                  <a:gd name="T45" fmla="*/ 515 h 565"/>
                  <a:gd name="T46" fmla="*/ 47 w 540"/>
                  <a:gd name="T47" fmla="*/ 496 h 565"/>
                  <a:gd name="T48" fmla="*/ 63 w 540"/>
                  <a:gd name="T49" fmla="*/ 426 h 565"/>
                  <a:gd name="T50" fmla="*/ 137 w 540"/>
                  <a:gd name="T51" fmla="*/ 496 h 565"/>
                  <a:gd name="T52" fmla="*/ 66 w 540"/>
                  <a:gd name="T53" fmla="*/ 515 h 565"/>
                  <a:gd name="T54" fmla="*/ 163 w 540"/>
                  <a:gd name="T55" fmla="*/ 482 h 565"/>
                  <a:gd name="T56" fmla="*/ 141 w 540"/>
                  <a:gd name="T57" fmla="*/ 463 h 565"/>
                  <a:gd name="T58" fmla="*/ 460 w 540"/>
                  <a:gd name="T59" fmla="*/ 128 h 565"/>
                  <a:gd name="T60" fmla="*/ 481 w 540"/>
                  <a:gd name="T61" fmla="*/ 149 h 565"/>
                  <a:gd name="T62" fmla="*/ 163 w 540"/>
                  <a:gd name="T63" fmla="*/ 482 h 565"/>
                  <a:gd name="T64" fmla="*/ 163 w 540"/>
                  <a:gd name="T65" fmla="*/ 482 h 565"/>
                  <a:gd name="T66" fmla="*/ 163 w 540"/>
                  <a:gd name="T67" fmla="*/ 482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0" h="565">
                    <a:moveTo>
                      <a:pt x="540" y="85"/>
                    </a:moveTo>
                    <a:lnTo>
                      <a:pt x="453" y="0"/>
                    </a:lnTo>
                    <a:lnTo>
                      <a:pt x="413" y="43"/>
                    </a:lnTo>
                    <a:lnTo>
                      <a:pt x="394" y="24"/>
                    </a:lnTo>
                    <a:lnTo>
                      <a:pt x="42" y="390"/>
                    </a:lnTo>
                    <a:lnTo>
                      <a:pt x="40" y="402"/>
                    </a:lnTo>
                    <a:lnTo>
                      <a:pt x="0" y="565"/>
                    </a:lnTo>
                    <a:lnTo>
                      <a:pt x="160" y="520"/>
                    </a:lnTo>
                    <a:lnTo>
                      <a:pt x="172" y="515"/>
                    </a:lnTo>
                    <a:lnTo>
                      <a:pt x="524" y="149"/>
                    </a:lnTo>
                    <a:lnTo>
                      <a:pt x="500" y="126"/>
                    </a:lnTo>
                    <a:lnTo>
                      <a:pt x="540" y="85"/>
                    </a:lnTo>
                    <a:moveTo>
                      <a:pt x="451" y="118"/>
                    </a:moveTo>
                    <a:lnTo>
                      <a:pt x="132" y="452"/>
                    </a:lnTo>
                    <a:lnTo>
                      <a:pt x="106" y="428"/>
                    </a:lnTo>
                    <a:lnTo>
                      <a:pt x="425" y="95"/>
                    </a:lnTo>
                    <a:lnTo>
                      <a:pt x="451" y="118"/>
                    </a:lnTo>
                    <a:moveTo>
                      <a:pt x="394" y="64"/>
                    </a:moveTo>
                    <a:lnTo>
                      <a:pt x="415" y="85"/>
                    </a:lnTo>
                    <a:lnTo>
                      <a:pt x="96" y="418"/>
                    </a:lnTo>
                    <a:lnTo>
                      <a:pt x="75" y="397"/>
                    </a:lnTo>
                    <a:lnTo>
                      <a:pt x="394" y="64"/>
                    </a:lnTo>
                    <a:moveTo>
                      <a:pt x="66" y="515"/>
                    </a:moveTo>
                    <a:lnTo>
                      <a:pt x="47" y="496"/>
                    </a:lnTo>
                    <a:lnTo>
                      <a:pt x="63" y="426"/>
                    </a:lnTo>
                    <a:lnTo>
                      <a:pt x="137" y="496"/>
                    </a:lnTo>
                    <a:lnTo>
                      <a:pt x="66" y="515"/>
                    </a:lnTo>
                    <a:moveTo>
                      <a:pt x="163" y="482"/>
                    </a:moveTo>
                    <a:lnTo>
                      <a:pt x="141" y="463"/>
                    </a:lnTo>
                    <a:lnTo>
                      <a:pt x="460" y="128"/>
                    </a:lnTo>
                    <a:lnTo>
                      <a:pt x="481" y="149"/>
                    </a:lnTo>
                    <a:lnTo>
                      <a:pt x="163" y="482"/>
                    </a:lnTo>
                    <a:moveTo>
                      <a:pt x="163" y="482"/>
                    </a:moveTo>
                    <a:lnTo>
                      <a:pt x="163" y="48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Arial" pitchFamily="34" charset="0"/>
                </a:endParaRPr>
              </a:p>
            </p:txBody>
          </p:sp>
        </p:grpSp>
      </p:grpSp>
      <p:sp>
        <p:nvSpPr>
          <p:cNvPr id="35" name="Rectangle 34"/>
          <p:cNvSpPr/>
          <p:nvPr/>
        </p:nvSpPr>
        <p:spPr>
          <a:xfrm>
            <a:off x="980838" y="2240901"/>
            <a:ext cx="10166201" cy="800219"/>
          </a:xfrm>
          <a:prstGeom prst="rect">
            <a:avLst/>
          </a:prstGeom>
        </p:spPr>
        <p:txBody>
          <a:bodyPr wrap="square">
            <a:spAutoFit/>
          </a:bodyPr>
          <a:lstStyle/>
          <a:p>
            <a:pPr lvl="0" defTabSz="914400">
              <a:spcAft>
                <a:spcPts val="600"/>
              </a:spcAft>
              <a:defRPr/>
            </a:pPr>
            <a:r>
              <a:rPr lang="fr-FR" sz="1200" b="1" dirty="0">
                <a:solidFill>
                  <a:srgbClr val="F08070"/>
                </a:solidFill>
                <a:latin typeface="Arial" panose="020B0604020202020204" pitchFamily="34" charset="0"/>
                <a:cs typeface="Arial" panose="020B0604020202020204" pitchFamily="34" charset="0"/>
              </a:rPr>
              <a:t>Quel support documentaire ?</a:t>
            </a:r>
            <a:endParaRPr lang="fr-FR" sz="1200" dirty="0">
              <a:solidFill>
                <a:srgbClr val="575757"/>
              </a:solidFill>
              <a:latin typeface="Arial" panose="020B0604020202020204" pitchFamily="34" charset="0"/>
              <a:cs typeface="Arial" panose="020B0604020202020204" pitchFamily="34" charset="0"/>
            </a:endParaRPr>
          </a:p>
          <a:p>
            <a:pPr lvl="0" defTabSz="914400">
              <a:spcAft>
                <a:spcPts val="600"/>
              </a:spcAft>
              <a:defRPr/>
            </a:pPr>
            <a:r>
              <a:rPr lang="fr-FR" sz="1200" dirty="0">
                <a:solidFill>
                  <a:srgbClr val="1D3253"/>
                </a:solidFill>
                <a:latin typeface="Arial" panose="020B0604020202020204" pitchFamily="34" charset="0"/>
                <a:cs typeface="Arial" panose="020B0604020202020204" pitchFamily="34" charset="0"/>
              </a:rPr>
              <a:t>Un support synthétique et intelligible qui sera revu par le représentant du responsable de référencement</a:t>
            </a:r>
            <a:r>
              <a:rPr lang="fr-FR" sz="1200" i="1" dirty="0">
                <a:solidFill>
                  <a:srgbClr val="1D3253"/>
                </a:solidFill>
                <a:latin typeface="Arial" panose="020B0604020202020204" pitchFamily="34" charset="0"/>
                <a:cs typeface="Arial" panose="020B0604020202020204" pitchFamily="34" charset="0"/>
              </a:rPr>
              <a:t>*. </a:t>
            </a:r>
          </a:p>
          <a:p>
            <a:pPr lvl="0" defTabSz="914400">
              <a:spcAft>
                <a:spcPts val="600"/>
              </a:spcAft>
              <a:defRPr/>
            </a:pPr>
            <a:r>
              <a:rPr lang="fr-FR" sz="1200" i="1" dirty="0">
                <a:solidFill>
                  <a:srgbClr val="1D3253"/>
                </a:solidFill>
                <a:latin typeface="Arial" panose="020B0604020202020204" pitchFamily="34" charset="0"/>
                <a:cs typeface="Arial" panose="020B0604020202020204" pitchFamily="34" charset="0"/>
              </a:rPr>
              <a:t>En fonction de la taille de la structure, le support peut prendre différentes formes (support Powerpoint, fiche synthétique,…)</a:t>
            </a:r>
            <a:endParaRPr lang="fr-FR" sz="1200" dirty="0">
              <a:solidFill>
                <a:srgbClr val="1D3253"/>
              </a:solidFill>
              <a:latin typeface="Arial" panose="020B0604020202020204" pitchFamily="34" charset="0"/>
              <a:cs typeface="Arial" panose="020B0604020202020204" pitchFamily="34" charset="0"/>
            </a:endParaRPr>
          </a:p>
        </p:txBody>
      </p:sp>
      <p:sp>
        <p:nvSpPr>
          <p:cNvPr id="36" name="Rectangle 35"/>
          <p:cNvSpPr/>
          <p:nvPr/>
        </p:nvSpPr>
        <p:spPr>
          <a:xfrm>
            <a:off x="3615936" y="1927458"/>
            <a:ext cx="4455647" cy="307777"/>
          </a:xfrm>
          <a:prstGeom prst="rect">
            <a:avLst/>
          </a:prstGeom>
        </p:spPr>
        <p:txBody>
          <a:bodyPr wrap="square">
            <a:spAutoFit/>
          </a:bodyPr>
          <a:lstStyle/>
          <a:p>
            <a:pPr lvl="0" algn="ctr" defTabSz="914400">
              <a:defRPr/>
            </a:pPr>
            <a:r>
              <a:rPr lang="fr-FR" sz="1400" b="1" dirty="0">
                <a:solidFill>
                  <a:schemeClr val="bg1"/>
                </a:solidFill>
                <a:latin typeface="Arial" panose="020B0604020202020204" pitchFamily="34" charset="0"/>
                <a:cs typeface="Arial" panose="020B0604020202020204" pitchFamily="34" charset="0"/>
              </a:rPr>
              <a:t>Préparation d’un support documentaire</a:t>
            </a:r>
          </a:p>
        </p:txBody>
      </p:sp>
      <p:sp>
        <p:nvSpPr>
          <p:cNvPr id="31" name="ZoneTexte 30">
            <a:extLst>
              <a:ext uri="{FF2B5EF4-FFF2-40B4-BE49-F238E27FC236}">
                <a16:creationId xmlns:a16="http://schemas.microsoft.com/office/drawing/2014/main" id="{E00E3FA6-B926-4343-AA31-CC7E0ADB05ED}"/>
              </a:ext>
            </a:extLst>
          </p:cNvPr>
          <p:cNvSpPr txBox="1"/>
          <p:nvPr/>
        </p:nvSpPr>
        <p:spPr>
          <a:xfrm>
            <a:off x="1919536" y="6087469"/>
            <a:ext cx="9809952" cy="516066"/>
          </a:xfrm>
          <a:prstGeom prst="rect">
            <a:avLst/>
          </a:prstGeom>
          <a:noFill/>
        </p:spPr>
        <p:txBody>
          <a:bodyPr wrap="square" lIns="72000" tIns="108000" rIns="72000" bIns="108000" rtlCol="0" anchor="t" anchorCtr="0">
            <a:noAutofit/>
          </a:bodyPr>
          <a:lstStyle/>
          <a:p>
            <a:r>
              <a:rPr lang="fr-FR" sz="1100" dirty="0">
                <a:solidFill>
                  <a:schemeClr val="bg1">
                    <a:lumMod val="50000"/>
                  </a:schemeClr>
                </a:solidFill>
                <a:latin typeface="Arial" panose="020B0604020202020204" pitchFamily="34" charset="0"/>
                <a:cs typeface="Arial" panose="020B0604020202020204" pitchFamily="34" charset="0"/>
              </a:rPr>
              <a:t>* </a:t>
            </a:r>
            <a:r>
              <a:rPr lang="fr-FR" sz="1100" i="1" dirty="0">
                <a:solidFill>
                  <a:schemeClr val="bg1">
                    <a:lumMod val="50000"/>
                  </a:schemeClr>
                </a:solidFill>
                <a:latin typeface="Arial" panose="020B0604020202020204" pitchFamily="34" charset="0"/>
                <a:cs typeface="Arial" panose="020B0604020202020204" pitchFamily="34" charset="0"/>
              </a:rPr>
              <a:t>Le responsable de référencement est la personne qui procède au référencement des données de santé avec l’INS. Ce peut être un agent en charge de la création des identités, le responsable qualité, un professionnel de santé,…Le représentant du responsable de référencement peut être le directeur de la structure.</a:t>
            </a:r>
            <a:endParaRPr lang="fr-FR" sz="1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512945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ZoneTexte 77">
            <a:extLst>
              <a:ext uri="{FF2B5EF4-FFF2-40B4-BE49-F238E27FC236}">
                <a16:creationId xmlns:a16="http://schemas.microsoft.com/office/drawing/2014/main" id="{BF3B5405-B980-514F-8E68-FF2D31508A60}"/>
              </a:ext>
            </a:extLst>
          </p:cNvPr>
          <p:cNvSpPr txBox="1"/>
          <p:nvPr/>
        </p:nvSpPr>
        <p:spPr>
          <a:xfrm>
            <a:off x="855941" y="924258"/>
            <a:ext cx="7328291" cy="488518"/>
          </a:xfrm>
          <a:prstGeom prst="rect">
            <a:avLst/>
          </a:prstGeom>
          <a:noFill/>
        </p:spPr>
        <p:txBody>
          <a:bodyPr wrap="square" lIns="144000" tIns="0" rIns="0" bIns="0" rtlCol="0" anchor="t" anchorCtr="0">
            <a:noAutofit/>
          </a:bodyPr>
          <a:lstStyle/>
          <a:p>
            <a:r>
              <a:rPr lang="fr-FR" sz="2400" b="1" dirty="0">
                <a:solidFill>
                  <a:schemeClr val="bg1"/>
                </a:solidFill>
                <a:latin typeface="Arial Black" panose="020B0604020202020204" pitchFamily="34" charset="0"/>
                <a:cs typeface="Arial Black" panose="020B0604020202020204" pitchFamily="34" charset="0"/>
              </a:rPr>
              <a:t>Le contenu du support documentaire (1/7)</a:t>
            </a:r>
            <a:endParaRPr lang="fr-FR" sz="2600" i="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588299" y="1413967"/>
            <a:ext cx="11241207" cy="461665"/>
          </a:xfrm>
          <a:prstGeom prst="rect">
            <a:avLst/>
          </a:prstGeom>
        </p:spPr>
        <p:txBody>
          <a:bodyPr wrap="square">
            <a:spAutoFit/>
          </a:bodyPr>
          <a:lstStyle/>
          <a:p>
            <a:pPr algn="just">
              <a:spcAft>
                <a:spcPts val="600"/>
              </a:spcAft>
            </a:pPr>
            <a:r>
              <a:rPr lang="fr-FR" sz="1200" i="1" dirty="0">
                <a:solidFill>
                  <a:schemeClr val="bg1"/>
                </a:solidFill>
                <a:latin typeface="Arial" panose="020B0604020202020204" pitchFamily="34" charset="0"/>
                <a:cs typeface="Arial" panose="020B0604020202020204" pitchFamily="34" charset="0"/>
              </a:rPr>
              <a:t>Les illustrations suivantes sont des propositions qui ne doivent pas être reprises telles quelles et qu’il faudra adapter / enrichir en fonction de sa situation et de son contexte d’utilisation. La description ci-dessous constitue simplement une aide pour la réalisation de la procédure d’auto-homologation et </a:t>
            </a:r>
            <a:r>
              <a:rPr lang="fr-FR" sz="1200" i="1" u="sng" dirty="0">
                <a:solidFill>
                  <a:schemeClr val="bg1"/>
                </a:solidFill>
                <a:latin typeface="Arial" panose="020B0604020202020204" pitchFamily="34" charset="0"/>
                <a:cs typeface="Arial" panose="020B0604020202020204" pitchFamily="34" charset="0"/>
              </a:rPr>
              <a:t>ne se veut pas exhaustive</a:t>
            </a:r>
            <a:r>
              <a:rPr lang="fr-FR" sz="1200" i="1" dirty="0">
                <a:solidFill>
                  <a:schemeClr val="bg1"/>
                </a:solidFill>
                <a:latin typeface="Arial" panose="020B0604020202020204" pitchFamily="34" charset="0"/>
                <a:cs typeface="Arial" panose="020B0604020202020204" pitchFamily="34" charset="0"/>
              </a:rPr>
              <a:t>. </a:t>
            </a:r>
          </a:p>
        </p:txBody>
      </p:sp>
      <p:grpSp>
        <p:nvGrpSpPr>
          <p:cNvPr id="86" name="Groupe 85"/>
          <p:cNvGrpSpPr/>
          <p:nvPr/>
        </p:nvGrpSpPr>
        <p:grpSpPr>
          <a:xfrm>
            <a:off x="3827748" y="2078961"/>
            <a:ext cx="4536504" cy="540000"/>
            <a:chOff x="115503" y="2665126"/>
            <a:chExt cx="4536504" cy="540000"/>
          </a:xfrm>
        </p:grpSpPr>
        <p:sp>
          <p:nvSpPr>
            <p:cNvPr id="87" name="Flowchart: Connector 35">
              <a:extLst>
                <a:ext uri="{FF2B5EF4-FFF2-40B4-BE49-F238E27FC236}">
                  <a16:creationId xmlns:a16="http://schemas.microsoft.com/office/drawing/2014/main" id="{5F7DF2FE-7DB5-47C7-BD99-97E0AAE5384E}"/>
                </a:ext>
              </a:extLst>
            </p:cNvPr>
            <p:cNvSpPr/>
            <p:nvPr/>
          </p:nvSpPr>
          <p:spPr>
            <a:xfrm>
              <a:off x="1430818" y="2765719"/>
              <a:ext cx="410018" cy="368705"/>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800" dirty="0"/>
            </a:p>
          </p:txBody>
        </p:sp>
        <p:sp>
          <p:nvSpPr>
            <p:cNvPr id="88" name="Rectangle à coins arrondis 87"/>
            <p:cNvSpPr/>
            <p:nvPr/>
          </p:nvSpPr>
          <p:spPr>
            <a:xfrm>
              <a:off x="479535" y="2729655"/>
              <a:ext cx="4172472" cy="4109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1C3354"/>
                  </a:solidFill>
                  <a:latin typeface="Arial" panose="020B0604020202020204" pitchFamily="34" charset="0"/>
                  <a:cs typeface="Arial" panose="020B0604020202020204" pitchFamily="34" charset="0"/>
                </a:rPr>
                <a:t>Etat des lieux du système d’information</a:t>
              </a:r>
            </a:p>
          </p:txBody>
        </p:sp>
        <p:sp>
          <p:nvSpPr>
            <p:cNvPr id="89" name="Ellipse 88"/>
            <p:cNvSpPr/>
            <p:nvPr/>
          </p:nvSpPr>
          <p:spPr>
            <a:xfrm>
              <a:off x="115503" y="2665126"/>
              <a:ext cx="540000" cy="54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a:solidFill>
                    <a:srgbClr val="003559"/>
                  </a:solidFill>
                </a:rPr>
                <a:t>1</a:t>
              </a:r>
            </a:p>
          </p:txBody>
        </p:sp>
      </p:grpSp>
      <p:sp>
        <p:nvSpPr>
          <p:cNvPr id="3" name="ZoneTexte 2"/>
          <p:cNvSpPr txBox="1"/>
          <p:nvPr/>
        </p:nvSpPr>
        <p:spPr>
          <a:xfrm>
            <a:off x="230583" y="2484212"/>
            <a:ext cx="11712624" cy="584775"/>
          </a:xfrm>
          <a:prstGeom prst="rect">
            <a:avLst/>
          </a:prstGeom>
          <a:noFill/>
        </p:spPr>
        <p:txBody>
          <a:bodyPr wrap="square" lIns="72000" tIns="108000" rIns="72000" bIns="108000" rtlCol="0" anchor="ctr" anchorCtr="0">
            <a:normAutofit/>
          </a:bodyPr>
          <a:lstStyle/>
          <a:p>
            <a:pPr algn="just"/>
            <a:r>
              <a:rPr lang="fr-FR" sz="1600" b="1" dirty="0">
                <a:solidFill>
                  <a:schemeClr val="bg1"/>
                </a:solidFill>
                <a:latin typeface="Arial" panose="020B0604020202020204" pitchFamily="34" charset="0"/>
                <a:cs typeface="Arial" panose="020B0604020202020204" pitchFamily="34" charset="0"/>
              </a:rPr>
              <a:t>1. </a:t>
            </a:r>
            <a:r>
              <a:rPr lang="fr-FR" sz="1200" dirty="0">
                <a:solidFill>
                  <a:schemeClr val="bg1"/>
                </a:solidFill>
                <a:latin typeface="Arial" panose="020B0604020202020204" pitchFamily="34" charset="0"/>
                <a:cs typeface="Arial" panose="020B0604020202020204" pitchFamily="34" charset="0"/>
              </a:rPr>
              <a:t>Préciser le périmètre de mise en place de l’INS, notamment dans le cadre d’un contexte </a:t>
            </a:r>
            <a:r>
              <a:rPr lang="fr-FR" sz="1200" dirty="0" err="1">
                <a:solidFill>
                  <a:schemeClr val="bg1"/>
                </a:solidFill>
                <a:latin typeface="Arial" panose="020B0604020202020204" pitchFamily="34" charset="0"/>
                <a:cs typeface="Arial" panose="020B0604020202020204" pitchFamily="34" charset="0"/>
              </a:rPr>
              <a:t>multi-sites</a:t>
            </a:r>
            <a:r>
              <a:rPr lang="fr-FR" sz="1200" dirty="0">
                <a:solidFill>
                  <a:schemeClr val="bg1"/>
                </a:solidFill>
                <a:latin typeface="Arial" panose="020B0604020202020204" pitchFamily="34" charset="0"/>
                <a:cs typeface="Arial" panose="020B0604020202020204" pitchFamily="34" charset="0"/>
              </a:rPr>
              <a:t> (plusieurs sites géographiques). </a:t>
            </a:r>
          </a:p>
        </p:txBody>
      </p:sp>
      <p:pic>
        <p:nvPicPr>
          <p:cNvPr id="4098" name="Picture 2" descr="Warning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99" y="1371631"/>
            <a:ext cx="504000" cy="504001"/>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a:extLst>
              <a:ext uri="{FF2B5EF4-FFF2-40B4-BE49-F238E27FC236}">
                <a16:creationId xmlns:a16="http://schemas.microsoft.com/office/drawing/2014/main" id="{D345D2E9-145C-4AFD-81E4-C762079C20C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343" b="98243" l="1757" r="97657">
                        <a14:foregroundMark x1="41288" y1="6296" x2="41288" y2="6296"/>
                        <a14:foregroundMark x1="41288" y1="6296" x2="41288" y2="6296"/>
                        <a14:foregroundMark x1="43192" y1="2489" x2="43192" y2="2489"/>
                        <a14:foregroundMark x1="43192" y1="2489" x2="43192" y2="2489"/>
                        <a14:foregroundMark x1="49780" y1="10102" x2="49780" y2="10102"/>
                        <a14:foregroundMark x1="49780" y1="10102" x2="49780" y2="10102"/>
                        <a14:foregroundMark x1="40117" y1="23280" x2="40117" y2="23280"/>
                        <a14:foregroundMark x1="40117" y1="23280" x2="40117" y2="23280"/>
                        <a14:foregroundMark x1="24305" y1="23572" x2="48316" y2="20059"/>
                        <a14:foregroundMark x1="48316" y1="20059" x2="66471" y2="21816"/>
                        <a14:foregroundMark x1="66471" y1="21816" x2="74524" y2="21816"/>
                        <a14:foregroundMark x1="74524" y1="21816" x2="76428" y2="22694"/>
                        <a14:foregroundMark x1="49341" y1="11567" x2="44656" y2="5271"/>
                        <a14:foregroundMark x1="44656" y1="5271" x2="41142" y2="15227"/>
                        <a14:foregroundMark x1="41142" y1="15227" x2="49195" y2="9517"/>
                        <a14:foregroundMark x1="49195" y1="9517" x2="56515" y2="9810"/>
                        <a14:foregroundMark x1="56515" y1="9810" x2="58419" y2="6735"/>
                        <a14:foregroundMark x1="60469" y1="4392" x2="60029" y2="12006"/>
                        <a14:foregroundMark x1="60029" y1="12006" x2="61347" y2="18155"/>
                        <a14:foregroundMark x1="21816" y1="38360" x2="3807" y2="36310"/>
                        <a14:foregroundMark x1="3807" y1="36310" x2="1903" y2="37482"/>
                        <a14:foregroundMark x1="6881" y1="91801" x2="30015" y2="90190"/>
                        <a14:foregroundMark x1="30015" y1="90190" x2="48755" y2="90922"/>
                        <a14:foregroundMark x1="48755" y1="90922" x2="56369" y2="89458"/>
                        <a14:foregroundMark x1="56369" y1="89458" x2="64422" y2="85066"/>
                        <a14:foregroundMark x1="64422" y1="85066" x2="95608" y2="87701"/>
                        <a14:foregroundMark x1="95608" y1="87701" x2="95608" y2="89751"/>
                        <a14:foregroundMark x1="8053" y1="95022" x2="16984" y2="98389"/>
                        <a14:foregroundMark x1="16984" y1="98389" x2="36310" y2="99707"/>
                        <a14:foregroundMark x1="36310" y1="99707" x2="43924" y2="96633"/>
                        <a14:foregroundMark x1="43924" y1="96633" x2="53441" y2="96633"/>
                        <a14:foregroundMark x1="53441" y1="96633" x2="72767" y2="93558"/>
                        <a14:foregroundMark x1="72767" y1="93558" x2="80088" y2="97072"/>
                        <a14:foregroundMark x1="80088" y1="97072" x2="80820" y2="97950"/>
                        <a14:foregroundMark x1="97657" y1="98243" x2="97657" y2="98243"/>
                        <a14:foregroundMark x1="55198" y1="5417" x2="47438" y2="3660"/>
                        <a14:foregroundMark x1="47438" y1="3660" x2="39531" y2="4392"/>
                        <a14:foregroundMark x1="39531" y1="4392" x2="41142" y2="12592"/>
                        <a14:foregroundMark x1="41142" y1="12592" x2="48609" y2="14641"/>
                        <a14:foregroundMark x1="48609" y1="14641" x2="56515" y2="13616"/>
                        <a14:foregroundMark x1="56515" y1="13616" x2="56662" y2="5857"/>
                        <a14:foregroundMark x1="56662" y1="5857" x2="48316" y2="3660"/>
                        <a14:foregroundMark x1="48316" y1="3660" x2="42460" y2="5564"/>
                      </a14:backgroundRemoval>
                    </a14:imgEffect>
                  </a14:imgLayer>
                </a14:imgProps>
              </a:ext>
            </a:extLst>
          </a:blip>
          <a:stretch>
            <a:fillRect/>
          </a:stretch>
        </p:blipFill>
        <p:spPr>
          <a:xfrm>
            <a:off x="2033625" y="3576412"/>
            <a:ext cx="450118" cy="450118"/>
          </a:xfrm>
          <a:prstGeom prst="rect">
            <a:avLst/>
          </a:prstGeom>
        </p:spPr>
      </p:pic>
      <p:sp>
        <p:nvSpPr>
          <p:cNvPr id="15" name="ZoneTexte 14">
            <a:extLst>
              <a:ext uri="{FF2B5EF4-FFF2-40B4-BE49-F238E27FC236}">
                <a16:creationId xmlns:a16="http://schemas.microsoft.com/office/drawing/2014/main" id="{121C2DDC-D648-4AF6-AD15-47A2A03507AF}"/>
              </a:ext>
            </a:extLst>
          </p:cNvPr>
          <p:cNvSpPr txBox="1"/>
          <p:nvPr/>
        </p:nvSpPr>
        <p:spPr>
          <a:xfrm>
            <a:off x="230583" y="3009346"/>
            <a:ext cx="11610971" cy="523220"/>
          </a:xfrm>
          <a:prstGeom prst="rect">
            <a:avLst/>
          </a:prstGeom>
          <a:noFill/>
        </p:spPr>
        <p:txBody>
          <a:bodyPr wrap="square">
            <a:spAutoFit/>
          </a:bodyPr>
          <a:lstStyle/>
          <a:p>
            <a:pPr algn="just"/>
            <a:r>
              <a:rPr lang="fr-FR" sz="1600" b="1" dirty="0">
                <a:solidFill>
                  <a:schemeClr val="bg1"/>
                </a:solidFill>
                <a:latin typeface="Arial" panose="020B0604020202020204" pitchFamily="34" charset="0"/>
                <a:cs typeface="Arial" panose="020B0604020202020204" pitchFamily="34" charset="0"/>
              </a:rPr>
              <a:t>2. </a:t>
            </a:r>
            <a:r>
              <a:rPr lang="fr-FR" sz="1200" dirty="0">
                <a:solidFill>
                  <a:schemeClr val="bg1"/>
                </a:solidFill>
                <a:latin typeface="Arial" panose="020B0604020202020204" pitchFamily="34" charset="0"/>
                <a:cs typeface="Arial" panose="020B0604020202020204" pitchFamily="34" charset="0"/>
              </a:rPr>
              <a:t>Lister les applications / logiciels de votre structure qui appellent / appelleront les différentes opérations du téléservice </a:t>
            </a:r>
            <a:r>
              <a:rPr lang="fr-FR" sz="1200" dirty="0" err="1">
                <a:solidFill>
                  <a:schemeClr val="bg1"/>
                </a:solidFill>
                <a:latin typeface="Arial" panose="020B0604020202020204" pitchFamily="34" charset="0"/>
                <a:cs typeface="Arial" panose="020B0604020202020204" pitchFamily="34" charset="0"/>
              </a:rPr>
              <a:t>INSi</a:t>
            </a:r>
            <a:r>
              <a:rPr lang="fr-FR" sz="1200" dirty="0">
                <a:solidFill>
                  <a:schemeClr val="bg1"/>
                </a:solidFill>
                <a:latin typeface="Arial" panose="020B0604020202020204" pitchFamily="34" charset="0"/>
                <a:cs typeface="Arial" panose="020B0604020202020204" pitchFamily="34" charset="0"/>
              </a:rPr>
              <a:t> (opération de récupération et/ou vérification).</a:t>
            </a:r>
          </a:p>
        </p:txBody>
      </p:sp>
      <p:sp>
        <p:nvSpPr>
          <p:cNvPr id="26" name="Rectangle : coins arrondis 25">
            <a:extLst>
              <a:ext uri="{FF2B5EF4-FFF2-40B4-BE49-F238E27FC236}">
                <a16:creationId xmlns:a16="http://schemas.microsoft.com/office/drawing/2014/main" id="{D771AFF3-B3E0-4FEF-8915-810AC9CD777A}"/>
              </a:ext>
            </a:extLst>
          </p:cNvPr>
          <p:cNvSpPr/>
          <p:nvPr/>
        </p:nvSpPr>
        <p:spPr>
          <a:xfrm rot="21012832">
            <a:off x="249929" y="3754402"/>
            <a:ext cx="1278583" cy="337096"/>
          </a:xfrm>
          <a:prstGeom prst="roundRect">
            <a:avLst/>
          </a:prstGeom>
          <a:solidFill>
            <a:srgbClr val="F08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Arial" panose="020B0604020202020204" pitchFamily="34" charset="0"/>
                <a:cs typeface="Arial" panose="020B0604020202020204" pitchFamily="34" charset="0"/>
              </a:rPr>
              <a:t>Illustrations</a:t>
            </a:r>
          </a:p>
        </p:txBody>
      </p:sp>
      <p:sp>
        <p:nvSpPr>
          <p:cNvPr id="27" name="ZoneTexte 26">
            <a:extLst>
              <a:ext uri="{FF2B5EF4-FFF2-40B4-BE49-F238E27FC236}">
                <a16:creationId xmlns:a16="http://schemas.microsoft.com/office/drawing/2014/main" id="{34299493-BC45-4CE7-8027-7BBB4A508A47}"/>
              </a:ext>
            </a:extLst>
          </p:cNvPr>
          <p:cNvSpPr txBox="1"/>
          <p:nvPr/>
        </p:nvSpPr>
        <p:spPr>
          <a:xfrm>
            <a:off x="-173617" y="4139268"/>
            <a:ext cx="5316680" cy="1938992"/>
          </a:xfrm>
          <a:prstGeom prst="rect">
            <a:avLst/>
          </a:prstGeom>
          <a:noFill/>
        </p:spPr>
        <p:txBody>
          <a:bodyPr wrap="square">
            <a:spAutoFit/>
          </a:bodyPr>
          <a:lstStyle/>
          <a:p>
            <a:pPr marL="628550" lvl="1" indent="-171450" algn="just">
              <a:buFont typeface="Arial" panose="020B0604020202020204" pitchFamily="34" charset="0"/>
              <a:buChar char="•"/>
            </a:pPr>
            <a:r>
              <a:rPr lang="fr-FR" sz="1200" i="1" u="sng" dirty="0">
                <a:solidFill>
                  <a:schemeClr val="bg1"/>
                </a:solidFill>
                <a:latin typeface="Arial" panose="020B0604020202020204" pitchFamily="34" charset="0"/>
                <a:cs typeface="Arial" panose="020B0604020202020204" pitchFamily="34" charset="0"/>
                <a:sym typeface="Wingdings" panose="05000000000000000000" pitchFamily="2" charset="2"/>
              </a:rPr>
              <a:t>Opération de récupération </a:t>
            </a:r>
            <a:r>
              <a:rPr lang="fr-FR" sz="1200" i="1" dirty="0">
                <a:solidFill>
                  <a:schemeClr val="bg1"/>
                </a:solidFill>
                <a:latin typeface="Arial" panose="020B0604020202020204" pitchFamily="34" charset="0"/>
                <a:cs typeface="Arial" panose="020B0604020202020204" pitchFamily="34" charset="0"/>
                <a:sym typeface="Wingdings" panose="05000000000000000000" pitchFamily="2" charset="2"/>
              </a:rPr>
              <a:t>: le référentiel d’identités (GAP ou autre) ou d’éventuels logiciels de prise de rdv / préadmission, des éventuels logiciels non interfacés avec le système d’information local.</a:t>
            </a:r>
          </a:p>
          <a:p>
            <a:pPr marL="628550" lvl="1" indent="-171450" algn="just">
              <a:buFont typeface="Arial" panose="020B0604020202020204" pitchFamily="34" charset="0"/>
              <a:buChar char="•"/>
            </a:pPr>
            <a:r>
              <a:rPr lang="fr-FR" sz="1200" i="1" u="sng" dirty="0">
                <a:solidFill>
                  <a:schemeClr val="bg1"/>
                </a:solidFill>
                <a:latin typeface="Arial" panose="020B0604020202020204" pitchFamily="34" charset="0"/>
                <a:cs typeface="Arial" panose="020B0604020202020204" pitchFamily="34" charset="0"/>
                <a:sym typeface="Wingdings" panose="05000000000000000000" pitchFamily="2" charset="2"/>
              </a:rPr>
              <a:t>Opération de vérification unitaire </a:t>
            </a:r>
            <a:r>
              <a:rPr lang="fr-FR" sz="1200" i="1" dirty="0">
                <a:solidFill>
                  <a:schemeClr val="bg1"/>
                </a:solidFill>
                <a:latin typeface="Arial" panose="020B0604020202020204" pitchFamily="34" charset="0"/>
                <a:cs typeface="Arial" panose="020B0604020202020204" pitchFamily="34" charset="0"/>
                <a:sym typeface="Wingdings" panose="05000000000000000000" pitchFamily="2" charset="2"/>
              </a:rPr>
              <a:t>: les logiciels intégrant de la donnée de santé en provenance de l’extérieur (EAI, DPI, SGL…).</a:t>
            </a:r>
          </a:p>
          <a:p>
            <a:pPr marL="628550" lvl="1" indent="-171450" algn="just">
              <a:buFont typeface="Arial" panose="020B0604020202020204" pitchFamily="34" charset="0"/>
              <a:buChar char="•"/>
            </a:pPr>
            <a:r>
              <a:rPr lang="fr-FR" sz="1200" i="1" u="sng" dirty="0">
                <a:solidFill>
                  <a:schemeClr val="bg1"/>
                </a:solidFill>
                <a:latin typeface="Arial" panose="020B0604020202020204" pitchFamily="34" charset="0"/>
                <a:cs typeface="Arial" panose="020B0604020202020204" pitchFamily="34" charset="0"/>
                <a:sym typeface="Wingdings" panose="05000000000000000000" pitchFamily="2" charset="2"/>
              </a:rPr>
              <a:t>Opération de vérification en masse </a:t>
            </a:r>
            <a:r>
              <a:rPr lang="fr-FR" sz="1200" i="1" dirty="0">
                <a:solidFill>
                  <a:schemeClr val="bg1"/>
                </a:solidFill>
                <a:latin typeface="Arial" panose="020B0604020202020204" pitchFamily="34" charset="0"/>
                <a:cs typeface="Arial" panose="020B0604020202020204" pitchFamily="34" charset="0"/>
                <a:sym typeface="Wingdings" panose="05000000000000000000" pitchFamily="2" charset="2"/>
              </a:rPr>
              <a:t>: le référentiel d’identités (GAP ou autre) ou d’éventuels logiciels de prise de rdv / préadmission, des éventuels logiciels non interfacés avec le système d’information local.</a:t>
            </a:r>
          </a:p>
        </p:txBody>
      </p:sp>
      <p:sp>
        <p:nvSpPr>
          <p:cNvPr id="7" name="Rectangle 6">
            <a:extLst>
              <a:ext uri="{FF2B5EF4-FFF2-40B4-BE49-F238E27FC236}">
                <a16:creationId xmlns:a16="http://schemas.microsoft.com/office/drawing/2014/main" id="{81ABAEC3-9764-42FB-8051-0FBD2832E7A6}"/>
              </a:ext>
            </a:extLst>
          </p:cNvPr>
          <p:cNvSpPr/>
          <p:nvPr/>
        </p:nvSpPr>
        <p:spPr>
          <a:xfrm>
            <a:off x="2483743" y="3545908"/>
            <a:ext cx="1069310" cy="549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Arial" panose="020B0604020202020204" pitchFamily="34" charset="0"/>
                <a:cs typeface="Arial" panose="020B0604020202020204" pitchFamily="34" charset="0"/>
              </a:rPr>
              <a:t>Sanitaire</a:t>
            </a:r>
          </a:p>
        </p:txBody>
      </p:sp>
      <p:cxnSp>
        <p:nvCxnSpPr>
          <p:cNvPr id="9" name="Connecteur droit 8">
            <a:extLst>
              <a:ext uri="{FF2B5EF4-FFF2-40B4-BE49-F238E27FC236}">
                <a16:creationId xmlns:a16="http://schemas.microsoft.com/office/drawing/2014/main" id="{A0CC3762-5F1C-4F77-9EFD-9AB1ABD715FE}"/>
              </a:ext>
            </a:extLst>
          </p:cNvPr>
          <p:cNvCxnSpPr/>
          <p:nvPr/>
        </p:nvCxnSpPr>
        <p:spPr>
          <a:xfrm>
            <a:off x="2658358" y="4000046"/>
            <a:ext cx="720080" cy="0"/>
          </a:xfrm>
          <a:prstGeom prst="line">
            <a:avLst/>
          </a:prstGeom>
          <a:ln w="38100">
            <a:solidFill>
              <a:srgbClr val="F08070"/>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B12D040C-DB44-4CCE-A337-F7F626042FB6}"/>
              </a:ext>
            </a:extLst>
          </p:cNvPr>
          <p:cNvCxnSpPr>
            <a:cxnSpLocks/>
          </p:cNvCxnSpPr>
          <p:nvPr/>
        </p:nvCxnSpPr>
        <p:spPr>
          <a:xfrm>
            <a:off x="5209743" y="4197707"/>
            <a:ext cx="0" cy="1783437"/>
          </a:xfrm>
          <a:prstGeom prst="line">
            <a:avLst/>
          </a:prstGeom>
          <a:ln w="38100">
            <a:solidFill>
              <a:srgbClr val="F08070"/>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94148A9A-02F8-4B70-B892-6E3CEE7CE4F6}"/>
              </a:ext>
            </a:extLst>
          </p:cNvPr>
          <p:cNvCxnSpPr>
            <a:cxnSpLocks/>
          </p:cNvCxnSpPr>
          <p:nvPr/>
        </p:nvCxnSpPr>
        <p:spPr>
          <a:xfrm>
            <a:off x="6384032" y="3982109"/>
            <a:ext cx="1143382" cy="0"/>
          </a:xfrm>
          <a:prstGeom prst="line">
            <a:avLst/>
          </a:prstGeom>
          <a:ln w="38100">
            <a:solidFill>
              <a:srgbClr val="F08070"/>
            </a:solidFill>
          </a:ln>
        </p:spPr>
        <p:style>
          <a:lnRef idx="1">
            <a:schemeClr val="accent1"/>
          </a:lnRef>
          <a:fillRef idx="0">
            <a:schemeClr val="accent1"/>
          </a:fillRef>
          <a:effectRef idx="0">
            <a:schemeClr val="accent1"/>
          </a:effectRef>
          <a:fontRef idx="minor">
            <a:schemeClr val="tx1"/>
          </a:fontRef>
        </p:style>
      </p:cxnSp>
      <p:pic>
        <p:nvPicPr>
          <p:cNvPr id="38" name="Image 37">
            <a:extLst>
              <a:ext uri="{FF2B5EF4-FFF2-40B4-BE49-F238E27FC236}">
                <a16:creationId xmlns:a16="http://schemas.microsoft.com/office/drawing/2014/main" id="{E87C8F4D-E47E-403F-9382-DD061EB89B5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667" b="94000" l="4667" r="99333">
                        <a14:foregroundMark x1="10000" y1="12667" x2="10000" y2="12667"/>
                        <a14:foregroundMark x1="6667" y1="18667" x2="6667" y2="18667"/>
                        <a14:foregroundMark x1="24667" y1="8667" x2="24667" y2="8667"/>
                        <a14:foregroundMark x1="45333" y1="66667" x2="45333" y2="66667"/>
                        <a14:foregroundMark x1="5333" y1="60667" x2="5333" y2="60667"/>
                        <a14:foregroundMark x1="5333" y1="70000" x2="5333" y2="70000"/>
                        <a14:foregroundMark x1="3333" y1="56667" x2="4667" y2="83333"/>
                        <a14:foregroundMark x1="4667" y1="83333" x2="9333" y2="90000"/>
                        <a14:foregroundMark x1="9333" y1="90000" x2="21333" y2="93333"/>
                        <a14:foregroundMark x1="21333" y1="93333" x2="28667" y2="90667"/>
                        <a14:foregroundMark x1="28667" y1="90667" x2="36667" y2="94000"/>
                        <a14:foregroundMark x1="36667" y1="94000" x2="37333" y2="94000"/>
                        <a14:foregroundMark x1="46667" y1="76667" x2="82000" y2="80667"/>
                        <a14:foregroundMark x1="82000" y1="80667" x2="99333" y2="90000"/>
                      </a14:backgroundRemoval>
                    </a14:imgEffect>
                  </a14:imgLayer>
                </a14:imgProps>
              </a:ext>
            </a:extLst>
          </a:blip>
          <a:stretch>
            <a:fillRect/>
          </a:stretch>
        </p:blipFill>
        <p:spPr>
          <a:xfrm>
            <a:off x="5780666" y="3535985"/>
            <a:ext cx="493731" cy="493731"/>
          </a:xfrm>
          <a:prstGeom prst="rect">
            <a:avLst/>
          </a:prstGeom>
        </p:spPr>
      </p:pic>
      <p:sp>
        <p:nvSpPr>
          <p:cNvPr id="41" name="Rectangle 40">
            <a:extLst>
              <a:ext uri="{FF2B5EF4-FFF2-40B4-BE49-F238E27FC236}">
                <a16:creationId xmlns:a16="http://schemas.microsoft.com/office/drawing/2014/main" id="{799928DE-9791-4627-9EAF-E7DB9AAB153F}"/>
              </a:ext>
            </a:extLst>
          </p:cNvPr>
          <p:cNvSpPr/>
          <p:nvPr/>
        </p:nvSpPr>
        <p:spPr>
          <a:xfrm>
            <a:off x="6274397" y="3629028"/>
            <a:ext cx="1377022" cy="364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Arial" panose="020B0604020202020204" pitchFamily="34" charset="0"/>
                <a:cs typeface="Arial" panose="020B0604020202020204" pitchFamily="34" charset="0"/>
              </a:rPr>
              <a:t>Médico-social</a:t>
            </a:r>
          </a:p>
        </p:txBody>
      </p:sp>
      <p:sp>
        <p:nvSpPr>
          <p:cNvPr id="42" name="Rectangle 41">
            <a:extLst>
              <a:ext uri="{FF2B5EF4-FFF2-40B4-BE49-F238E27FC236}">
                <a16:creationId xmlns:a16="http://schemas.microsoft.com/office/drawing/2014/main" id="{DC400A0E-2FC7-40A9-AD7C-584BB86DC29F}"/>
              </a:ext>
            </a:extLst>
          </p:cNvPr>
          <p:cNvSpPr/>
          <p:nvPr/>
        </p:nvSpPr>
        <p:spPr>
          <a:xfrm>
            <a:off x="5209743" y="4173789"/>
            <a:ext cx="3478544" cy="1831271"/>
          </a:xfrm>
          <a:prstGeom prst="rect">
            <a:avLst/>
          </a:prstGeom>
        </p:spPr>
        <p:txBody>
          <a:bodyPr wrap="square">
            <a:spAutoFit/>
          </a:bodyPr>
          <a:lstStyle/>
          <a:p>
            <a:pPr marL="171450" indent="-171450" algn="just">
              <a:spcAft>
                <a:spcPts val="600"/>
              </a:spcAft>
              <a:buFont typeface="Arial" panose="020B0604020202020204" pitchFamily="34" charset="0"/>
              <a:buChar char="•"/>
            </a:pPr>
            <a:r>
              <a:rPr lang="fr-FR" sz="1200" i="1" dirty="0">
                <a:solidFill>
                  <a:schemeClr val="bg1"/>
                </a:solidFill>
                <a:latin typeface="Arial" panose="020B0604020202020204" pitchFamily="34" charset="0"/>
                <a:cs typeface="Arial" panose="020B0604020202020204" pitchFamily="34" charset="0"/>
              </a:rPr>
              <a:t>Le logiciel dans lequel sont créées et modifiées les identités des usagers (le DUI, dossier usager informatisé, ou le logiciel administratif,…) pour </a:t>
            </a:r>
            <a:r>
              <a:rPr lang="fr-FR" sz="1200" i="1" u="sng" dirty="0">
                <a:solidFill>
                  <a:schemeClr val="bg1"/>
                </a:solidFill>
                <a:latin typeface="Arial" panose="020B0604020202020204" pitchFamily="34" charset="0"/>
                <a:cs typeface="Arial" panose="020B0604020202020204" pitchFamily="34" charset="0"/>
              </a:rPr>
              <a:t>l’ensemble des opérations</a:t>
            </a:r>
          </a:p>
          <a:p>
            <a:pPr marL="171450" indent="-171450" algn="just">
              <a:spcAft>
                <a:spcPts val="600"/>
              </a:spcAft>
              <a:buFont typeface="Arial" panose="020B0604020202020204" pitchFamily="34" charset="0"/>
              <a:buChar char="•"/>
            </a:pPr>
            <a:r>
              <a:rPr lang="fr-FR" sz="1200" i="1" dirty="0">
                <a:solidFill>
                  <a:schemeClr val="bg1"/>
                </a:solidFill>
                <a:latin typeface="Arial" panose="020B0604020202020204" pitchFamily="34" charset="0"/>
                <a:cs typeface="Arial" panose="020B0604020202020204" pitchFamily="34" charset="0"/>
              </a:rPr>
              <a:t> Les logiciels qui peuvent être amenés à recevoir de la donnée de santé provenant d’un tiers extérieur à votre structure,… pour </a:t>
            </a:r>
            <a:r>
              <a:rPr lang="fr-FR" sz="1200" i="1" u="sng" dirty="0">
                <a:solidFill>
                  <a:schemeClr val="bg1"/>
                </a:solidFill>
                <a:latin typeface="Arial" panose="020B0604020202020204" pitchFamily="34" charset="0"/>
                <a:cs typeface="Arial" panose="020B0604020202020204" pitchFamily="34" charset="0"/>
              </a:rPr>
              <a:t>l’opération de vérification unitaire</a:t>
            </a:r>
          </a:p>
        </p:txBody>
      </p:sp>
      <p:cxnSp>
        <p:nvCxnSpPr>
          <p:cNvPr id="44" name="Connecteur droit 43">
            <a:extLst>
              <a:ext uri="{FF2B5EF4-FFF2-40B4-BE49-F238E27FC236}">
                <a16:creationId xmlns:a16="http://schemas.microsoft.com/office/drawing/2014/main" id="{793B9E18-2C47-4055-B11A-4CC8D1A38601}"/>
              </a:ext>
            </a:extLst>
          </p:cNvPr>
          <p:cNvCxnSpPr>
            <a:cxnSpLocks/>
          </p:cNvCxnSpPr>
          <p:nvPr/>
        </p:nvCxnSpPr>
        <p:spPr>
          <a:xfrm>
            <a:off x="10015284" y="3956759"/>
            <a:ext cx="1143382" cy="0"/>
          </a:xfrm>
          <a:prstGeom prst="line">
            <a:avLst/>
          </a:prstGeom>
          <a:ln w="38100">
            <a:solidFill>
              <a:srgbClr val="F08070"/>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9495E43A-8907-47EE-8576-3B8B9D25BFDC}"/>
              </a:ext>
            </a:extLst>
          </p:cNvPr>
          <p:cNvSpPr/>
          <p:nvPr/>
        </p:nvSpPr>
        <p:spPr>
          <a:xfrm>
            <a:off x="9898464" y="3568771"/>
            <a:ext cx="1377022" cy="364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Arial" panose="020B0604020202020204" pitchFamily="34" charset="0"/>
                <a:cs typeface="Arial" panose="020B0604020202020204" pitchFamily="34" charset="0"/>
              </a:rPr>
              <a:t>Libéral / officine</a:t>
            </a:r>
          </a:p>
        </p:txBody>
      </p:sp>
      <p:sp>
        <p:nvSpPr>
          <p:cNvPr id="47" name="Rectangle 46">
            <a:extLst>
              <a:ext uri="{FF2B5EF4-FFF2-40B4-BE49-F238E27FC236}">
                <a16:creationId xmlns:a16="http://schemas.microsoft.com/office/drawing/2014/main" id="{809ADD3C-8A8E-4E5E-A721-2BD1E94CAFC1}"/>
              </a:ext>
            </a:extLst>
          </p:cNvPr>
          <p:cNvSpPr/>
          <p:nvPr/>
        </p:nvSpPr>
        <p:spPr>
          <a:xfrm>
            <a:off x="8750696" y="4148460"/>
            <a:ext cx="3321969" cy="1908215"/>
          </a:xfrm>
          <a:prstGeom prst="rect">
            <a:avLst/>
          </a:prstGeom>
        </p:spPr>
        <p:txBody>
          <a:bodyPr wrap="square">
            <a:spAutoFit/>
          </a:bodyPr>
          <a:lstStyle/>
          <a:p>
            <a:pPr marL="171450" indent="-171450" algn="just">
              <a:spcAft>
                <a:spcPts val="600"/>
              </a:spcAft>
              <a:buFont typeface="Arial" panose="020B0604020202020204" pitchFamily="34" charset="0"/>
              <a:buChar char="•"/>
            </a:pPr>
            <a:r>
              <a:rPr lang="fr-FR" sz="1200" i="1" dirty="0">
                <a:solidFill>
                  <a:schemeClr val="bg1"/>
                </a:solidFill>
                <a:latin typeface="Arial" panose="020B0604020202020204" pitchFamily="34" charset="0"/>
                <a:cs typeface="Arial" panose="020B0604020202020204" pitchFamily="34" charset="0"/>
              </a:rPr>
              <a:t>Le logiciel de gestion de cabinet (LGC) ou de gestion d’officine (LGO) pour </a:t>
            </a:r>
            <a:r>
              <a:rPr lang="fr-FR" sz="1200" i="1" u="sng" dirty="0">
                <a:solidFill>
                  <a:schemeClr val="bg1"/>
                </a:solidFill>
                <a:latin typeface="Arial" panose="020B0604020202020204" pitchFamily="34" charset="0"/>
                <a:cs typeface="Arial" panose="020B0604020202020204" pitchFamily="34" charset="0"/>
              </a:rPr>
              <a:t>l’ensemble des opérations</a:t>
            </a:r>
          </a:p>
          <a:p>
            <a:pPr marL="171450" indent="-171450" algn="just">
              <a:spcAft>
                <a:spcPts val="600"/>
              </a:spcAft>
              <a:buFont typeface="Arial" panose="020B0604020202020204" pitchFamily="34" charset="0"/>
              <a:buChar char="•"/>
            </a:pPr>
            <a:r>
              <a:rPr lang="fr-FR" sz="1200" i="1" dirty="0">
                <a:solidFill>
                  <a:schemeClr val="bg1"/>
                </a:solidFill>
                <a:latin typeface="Arial" panose="020B0604020202020204" pitchFamily="34" charset="0"/>
                <a:cs typeface="Arial" panose="020B0604020202020204" pitchFamily="34" charset="0"/>
              </a:rPr>
              <a:t>D’éventuels logiciels non interfacés avec le système d’information local (outil de télémédecine, logiciel de prise de rdv / préadmission,…) pour </a:t>
            </a:r>
            <a:r>
              <a:rPr lang="fr-FR" sz="1200" i="1" u="sng" dirty="0">
                <a:solidFill>
                  <a:schemeClr val="bg1"/>
                </a:solidFill>
                <a:latin typeface="Arial" panose="020B0604020202020204" pitchFamily="34" charset="0"/>
                <a:cs typeface="Arial" panose="020B0604020202020204" pitchFamily="34" charset="0"/>
              </a:rPr>
              <a:t>l’opération de récupération et vérification en masse</a:t>
            </a:r>
          </a:p>
          <a:p>
            <a:pPr marL="171450" indent="-171450" algn="just">
              <a:spcAft>
                <a:spcPts val="600"/>
              </a:spcAft>
              <a:buFont typeface="Arial" panose="020B0604020202020204" pitchFamily="34" charset="0"/>
              <a:buChar char="•"/>
            </a:pPr>
            <a:r>
              <a:rPr lang="fr-FR" sz="1200" i="1" dirty="0">
                <a:solidFill>
                  <a:schemeClr val="bg1"/>
                </a:solidFill>
                <a:latin typeface="Arial" panose="020B0604020202020204" pitchFamily="34" charset="0"/>
                <a:cs typeface="Arial" panose="020B0604020202020204" pitchFamily="34" charset="0"/>
              </a:rPr>
              <a:t>….</a:t>
            </a:r>
          </a:p>
        </p:txBody>
      </p:sp>
      <p:cxnSp>
        <p:nvCxnSpPr>
          <p:cNvPr id="24" name="Connecteur droit 23">
            <a:extLst>
              <a:ext uri="{FF2B5EF4-FFF2-40B4-BE49-F238E27FC236}">
                <a16:creationId xmlns:a16="http://schemas.microsoft.com/office/drawing/2014/main" id="{5BFFDFFA-19A7-4B7B-8348-EE6F459CB4AF}"/>
              </a:ext>
            </a:extLst>
          </p:cNvPr>
          <p:cNvCxnSpPr>
            <a:cxnSpLocks/>
          </p:cNvCxnSpPr>
          <p:nvPr/>
        </p:nvCxnSpPr>
        <p:spPr>
          <a:xfrm>
            <a:off x="8719491" y="4221623"/>
            <a:ext cx="0" cy="1783437"/>
          </a:xfrm>
          <a:prstGeom prst="line">
            <a:avLst/>
          </a:prstGeom>
          <a:ln w="38100">
            <a:solidFill>
              <a:srgbClr val="F08070"/>
            </a:solidFill>
          </a:ln>
        </p:spPr>
        <p:style>
          <a:lnRef idx="1">
            <a:schemeClr val="accent1"/>
          </a:lnRef>
          <a:fillRef idx="0">
            <a:schemeClr val="accent1"/>
          </a:fillRef>
          <a:effectRef idx="0">
            <a:schemeClr val="accent1"/>
          </a:effectRef>
          <a:fontRef idx="minor">
            <a:schemeClr val="tx1"/>
          </a:fontRef>
        </p:style>
      </p:cxnSp>
      <p:pic>
        <p:nvPicPr>
          <p:cNvPr id="25" name="Image 24">
            <a:extLst>
              <a:ext uri="{FF2B5EF4-FFF2-40B4-BE49-F238E27FC236}">
                <a16:creationId xmlns:a16="http://schemas.microsoft.com/office/drawing/2014/main" id="{43FD5E0E-BC43-4B9E-9972-6000DE2B23A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782" b="99414" l="2050" r="96047">
                        <a14:foregroundMark x1="6003" y1="30893" x2="6003" y2="30893"/>
                        <a14:foregroundMark x1="6003" y1="30893" x2="6003" y2="30893"/>
                        <a14:foregroundMark x1="2196" y1="28111" x2="2196" y2="28111"/>
                        <a14:foregroundMark x1="5271" y1="17130" x2="5271" y2="17130"/>
                        <a14:foregroundMark x1="4392" y1="21669" x2="4978" y2="11127"/>
                        <a14:foregroundMark x1="11274" y1="7467" x2="18155" y2="7321"/>
                        <a14:foregroundMark x1="19912" y1="2928" x2="19912" y2="2928"/>
                        <a14:foregroundMark x1="26061" y1="6296" x2="26061" y2="6296"/>
                        <a14:foregroundMark x1="86823" y1="46120" x2="95754" y2="50805"/>
                        <a14:foregroundMark x1="95754" y1="50805" x2="96047" y2="58419"/>
                        <a14:foregroundMark x1="96047" y1="58419" x2="95608" y2="58858"/>
                        <a14:foregroundMark x1="85652" y1="73646" x2="85212" y2="81552"/>
                        <a14:foregroundMark x1="33529" y1="75110" x2="34407" y2="86676"/>
                        <a14:foregroundMark x1="39385" y1="93265" x2="46559" y2="97365"/>
                        <a14:foregroundMark x1="46559" y1="97365" x2="62958" y2="99414"/>
                        <a14:foregroundMark x1="62958" y1="99414" x2="80234" y2="92533"/>
                        <a14:foregroundMark x1="4100" y1="22255" x2="4100" y2="14495"/>
                        <a14:foregroundMark x1="4100" y1="14495" x2="7906" y2="7906"/>
                        <a14:foregroundMark x1="7906" y1="7906" x2="12884" y2="7321"/>
                        <a14:foregroundMark x1="46120" y1="6296" x2="46120" y2="6296"/>
                      </a14:backgroundRemoval>
                    </a14:imgEffect>
                  </a14:imgLayer>
                </a14:imgProps>
              </a:ext>
            </a:extLst>
          </a:blip>
          <a:stretch>
            <a:fillRect/>
          </a:stretch>
        </p:blipFill>
        <p:spPr>
          <a:xfrm>
            <a:off x="9474908" y="3589118"/>
            <a:ext cx="424705" cy="424705"/>
          </a:xfrm>
          <a:prstGeom prst="rect">
            <a:avLst/>
          </a:prstGeom>
        </p:spPr>
      </p:pic>
    </p:spTree>
    <p:extLst>
      <p:ext uri="{BB962C8B-B14F-4D97-AF65-F5344CB8AC3E}">
        <p14:creationId xmlns:p14="http://schemas.microsoft.com/office/powerpoint/2010/main" val="199254181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ZoneTexte 77">
            <a:extLst>
              <a:ext uri="{FF2B5EF4-FFF2-40B4-BE49-F238E27FC236}">
                <a16:creationId xmlns:a16="http://schemas.microsoft.com/office/drawing/2014/main" id="{BF3B5405-B980-514F-8E68-FF2D31508A60}"/>
              </a:ext>
            </a:extLst>
          </p:cNvPr>
          <p:cNvSpPr txBox="1"/>
          <p:nvPr/>
        </p:nvSpPr>
        <p:spPr>
          <a:xfrm>
            <a:off x="855941" y="924258"/>
            <a:ext cx="7328291" cy="488518"/>
          </a:xfrm>
          <a:prstGeom prst="rect">
            <a:avLst/>
          </a:prstGeom>
          <a:noFill/>
        </p:spPr>
        <p:txBody>
          <a:bodyPr wrap="square" lIns="144000" tIns="0" rIns="0" bIns="0" rtlCol="0" anchor="t" anchorCtr="0">
            <a:noAutofit/>
          </a:bodyPr>
          <a:lstStyle/>
          <a:p>
            <a:r>
              <a:rPr lang="fr-FR" sz="2400" b="1" dirty="0">
                <a:solidFill>
                  <a:schemeClr val="bg1"/>
                </a:solidFill>
                <a:latin typeface="Arial Black" panose="020B0604020202020204" pitchFamily="34" charset="0"/>
                <a:cs typeface="Arial Black" panose="020B0604020202020204" pitchFamily="34" charset="0"/>
              </a:rPr>
              <a:t>Le contenu du support documentaire (2/7)</a:t>
            </a:r>
            <a:endParaRPr lang="fr-FR" sz="2600" i="0" dirty="0">
              <a:solidFill>
                <a:schemeClr val="bg1"/>
              </a:solidFill>
              <a:latin typeface="Arial" panose="020B060402020202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D345D2E9-145C-4AFD-81E4-C762079C20C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43" b="98243" l="1757" r="97657">
                        <a14:foregroundMark x1="41288" y1="6296" x2="41288" y2="6296"/>
                        <a14:foregroundMark x1="41288" y1="6296" x2="41288" y2="6296"/>
                        <a14:foregroundMark x1="43192" y1="2489" x2="43192" y2="2489"/>
                        <a14:foregroundMark x1="43192" y1="2489" x2="43192" y2="2489"/>
                        <a14:foregroundMark x1="49780" y1="10102" x2="49780" y2="10102"/>
                        <a14:foregroundMark x1="49780" y1="10102" x2="49780" y2="10102"/>
                        <a14:foregroundMark x1="40117" y1="23280" x2="40117" y2="23280"/>
                        <a14:foregroundMark x1="40117" y1="23280" x2="40117" y2="23280"/>
                        <a14:foregroundMark x1="24305" y1="23572" x2="48316" y2="20059"/>
                        <a14:foregroundMark x1="48316" y1="20059" x2="66471" y2="21816"/>
                        <a14:foregroundMark x1="66471" y1="21816" x2="74524" y2="21816"/>
                        <a14:foregroundMark x1="74524" y1="21816" x2="76428" y2="22694"/>
                        <a14:foregroundMark x1="49341" y1="11567" x2="44656" y2="5271"/>
                        <a14:foregroundMark x1="44656" y1="5271" x2="41142" y2="15227"/>
                        <a14:foregroundMark x1="41142" y1="15227" x2="49195" y2="9517"/>
                        <a14:foregroundMark x1="49195" y1="9517" x2="56515" y2="9810"/>
                        <a14:foregroundMark x1="56515" y1="9810" x2="58419" y2="6735"/>
                        <a14:foregroundMark x1="60469" y1="4392" x2="60029" y2="12006"/>
                        <a14:foregroundMark x1="60029" y1="12006" x2="61347" y2="18155"/>
                        <a14:foregroundMark x1="21816" y1="38360" x2="3807" y2="36310"/>
                        <a14:foregroundMark x1="3807" y1="36310" x2="1903" y2="37482"/>
                        <a14:foregroundMark x1="6881" y1="91801" x2="30015" y2="90190"/>
                        <a14:foregroundMark x1="30015" y1="90190" x2="48755" y2="90922"/>
                        <a14:foregroundMark x1="48755" y1="90922" x2="56369" y2="89458"/>
                        <a14:foregroundMark x1="56369" y1="89458" x2="64422" y2="85066"/>
                        <a14:foregroundMark x1="64422" y1="85066" x2="95608" y2="87701"/>
                        <a14:foregroundMark x1="95608" y1="87701" x2="95608" y2="89751"/>
                        <a14:foregroundMark x1="8053" y1="95022" x2="16984" y2="98389"/>
                        <a14:foregroundMark x1="16984" y1="98389" x2="36310" y2="99707"/>
                        <a14:foregroundMark x1="36310" y1="99707" x2="43924" y2="96633"/>
                        <a14:foregroundMark x1="43924" y1="96633" x2="53441" y2="96633"/>
                        <a14:foregroundMark x1="53441" y1="96633" x2="72767" y2="93558"/>
                        <a14:foregroundMark x1="72767" y1="93558" x2="80088" y2="97072"/>
                        <a14:foregroundMark x1="80088" y1="97072" x2="80820" y2="97950"/>
                        <a14:foregroundMark x1="97657" y1="98243" x2="97657" y2="98243"/>
                        <a14:foregroundMark x1="55198" y1="5417" x2="47438" y2="3660"/>
                        <a14:foregroundMark x1="47438" y1="3660" x2="39531" y2="4392"/>
                        <a14:foregroundMark x1="39531" y1="4392" x2="41142" y2="12592"/>
                        <a14:foregroundMark x1="41142" y1="12592" x2="48609" y2="14641"/>
                        <a14:foregroundMark x1="48609" y1="14641" x2="56515" y2="13616"/>
                        <a14:foregroundMark x1="56515" y1="13616" x2="56662" y2="5857"/>
                        <a14:foregroundMark x1="56662" y1="5857" x2="48316" y2="3660"/>
                        <a14:foregroundMark x1="48316" y1="3660" x2="42460" y2="5564"/>
                      </a14:backgroundRemoval>
                    </a14:imgEffect>
                  </a14:imgLayer>
                </a14:imgProps>
              </a:ext>
            </a:extLst>
          </a:blip>
          <a:stretch>
            <a:fillRect/>
          </a:stretch>
        </p:blipFill>
        <p:spPr>
          <a:xfrm>
            <a:off x="2033947" y="2133989"/>
            <a:ext cx="450118" cy="450118"/>
          </a:xfrm>
          <a:prstGeom prst="rect">
            <a:avLst/>
          </a:prstGeom>
        </p:spPr>
      </p:pic>
      <p:sp>
        <p:nvSpPr>
          <p:cNvPr id="15" name="ZoneTexte 14">
            <a:extLst>
              <a:ext uri="{FF2B5EF4-FFF2-40B4-BE49-F238E27FC236}">
                <a16:creationId xmlns:a16="http://schemas.microsoft.com/office/drawing/2014/main" id="{121C2DDC-D648-4AF6-AD15-47A2A03507AF}"/>
              </a:ext>
            </a:extLst>
          </p:cNvPr>
          <p:cNvSpPr txBox="1"/>
          <p:nvPr/>
        </p:nvSpPr>
        <p:spPr>
          <a:xfrm>
            <a:off x="230583" y="1504553"/>
            <a:ext cx="11610971" cy="338554"/>
          </a:xfrm>
          <a:prstGeom prst="rect">
            <a:avLst/>
          </a:prstGeom>
          <a:noFill/>
        </p:spPr>
        <p:txBody>
          <a:bodyPr wrap="square">
            <a:spAutoFit/>
          </a:bodyPr>
          <a:lstStyle/>
          <a:p>
            <a:pPr algn="just"/>
            <a:r>
              <a:rPr lang="fr-FR" sz="1600" b="1" dirty="0">
                <a:solidFill>
                  <a:schemeClr val="bg1"/>
                </a:solidFill>
                <a:latin typeface="Arial" panose="020B0604020202020204" pitchFamily="34" charset="0"/>
                <a:cs typeface="Arial" panose="020B0604020202020204" pitchFamily="34" charset="0"/>
              </a:rPr>
              <a:t>3. </a:t>
            </a:r>
            <a:r>
              <a:rPr lang="fr-FR" sz="1200" dirty="0">
                <a:solidFill>
                  <a:schemeClr val="bg1"/>
                </a:solidFill>
                <a:latin typeface="Arial" panose="020B0604020202020204" pitchFamily="34" charset="0"/>
                <a:cs typeface="Arial" panose="020B0604020202020204" pitchFamily="34" charset="0"/>
              </a:rPr>
              <a:t>Lister les applications internes qui recevront l’INS véhiculée par le référentiel d’identité</a:t>
            </a:r>
          </a:p>
        </p:txBody>
      </p:sp>
      <p:sp>
        <p:nvSpPr>
          <p:cNvPr id="26" name="Rectangle : coins arrondis 25">
            <a:extLst>
              <a:ext uri="{FF2B5EF4-FFF2-40B4-BE49-F238E27FC236}">
                <a16:creationId xmlns:a16="http://schemas.microsoft.com/office/drawing/2014/main" id="{D771AFF3-B3E0-4FEF-8915-810AC9CD777A}"/>
              </a:ext>
            </a:extLst>
          </p:cNvPr>
          <p:cNvSpPr/>
          <p:nvPr/>
        </p:nvSpPr>
        <p:spPr>
          <a:xfrm rot="21012832">
            <a:off x="250251" y="2311979"/>
            <a:ext cx="1278583" cy="337096"/>
          </a:xfrm>
          <a:prstGeom prst="roundRect">
            <a:avLst/>
          </a:prstGeom>
          <a:solidFill>
            <a:srgbClr val="F08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Arial" panose="020B0604020202020204" pitchFamily="34" charset="0"/>
                <a:cs typeface="Arial" panose="020B0604020202020204" pitchFamily="34" charset="0"/>
              </a:rPr>
              <a:t>Illustrations</a:t>
            </a:r>
          </a:p>
        </p:txBody>
      </p:sp>
      <p:sp>
        <p:nvSpPr>
          <p:cNvPr id="27" name="ZoneTexte 26">
            <a:extLst>
              <a:ext uri="{FF2B5EF4-FFF2-40B4-BE49-F238E27FC236}">
                <a16:creationId xmlns:a16="http://schemas.microsoft.com/office/drawing/2014/main" id="{34299493-BC45-4CE7-8027-7BBB4A508A47}"/>
              </a:ext>
            </a:extLst>
          </p:cNvPr>
          <p:cNvSpPr txBox="1"/>
          <p:nvPr/>
        </p:nvSpPr>
        <p:spPr>
          <a:xfrm>
            <a:off x="1096256" y="2873262"/>
            <a:ext cx="4014635" cy="276999"/>
          </a:xfrm>
          <a:prstGeom prst="rect">
            <a:avLst/>
          </a:prstGeom>
          <a:noFill/>
        </p:spPr>
        <p:txBody>
          <a:bodyPr wrap="square">
            <a:spAutoFit/>
          </a:bodyPr>
          <a:lstStyle/>
          <a:p>
            <a:r>
              <a:rPr lang="fr-FR" sz="1200" i="1" dirty="0">
                <a:solidFill>
                  <a:schemeClr val="bg1"/>
                </a:solidFill>
                <a:latin typeface="Arial" panose="020B0604020202020204" pitchFamily="34" charset="0"/>
                <a:cs typeface="Arial" panose="020B0604020202020204" pitchFamily="34" charset="0"/>
                <a:sym typeface="Wingdings" panose="05000000000000000000" pitchFamily="2" charset="2"/>
              </a:rPr>
              <a:t>Par exemple, </a:t>
            </a:r>
            <a:r>
              <a:rPr lang="it-IT" sz="1200" i="1" dirty="0">
                <a:solidFill>
                  <a:schemeClr val="bg1"/>
                </a:solidFill>
                <a:latin typeface="Arial" panose="020B0604020202020204" pitchFamily="34" charset="0"/>
                <a:cs typeface="Arial" panose="020B0604020202020204" pitchFamily="34" charset="0"/>
                <a:sym typeface="Wingdings" panose="05000000000000000000" pitchFamily="2" charset="2"/>
              </a:rPr>
              <a:t>DPI, EAI, SGL, RIS, PMSI…</a:t>
            </a:r>
            <a:r>
              <a:rPr lang="fr-FR" sz="1200" i="1" dirty="0">
                <a:solidFill>
                  <a:schemeClr val="bg1"/>
                </a:solidFill>
                <a:latin typeface="Arial" panose="020B0604020202020204" pitchFamily="34" charset="0"/>
                <a:cs typeface="Arial" panose="020B0604020202020204" pitchFamily="34" charset="0"/>
                <a:sym typeface="Wingdings" panose="05000000000000000000" pitchFamily="2" charset="2"/>
              </a:rPr>
              <a:t> </a:t>
            </a:r>
          </a:p>
        </p:txBody>
      </p:sp>
      <p:sp>
        <p:nvSpPr>
          <p:cNvPr id="7" name="Rectangle 6">
            <a:extLst>
              <a:ext uri="{FF2B5EF4-FFF2-40B4-BE49-F238E27FC236}">
                <a16:creationId xmlns:a16="http://schemas.microsoft.com/office/drawing/2014/main" id="{81ABAEC3-9764-42FB-8051-0FBD2832E7A6}"/>
              </a:ext>
            </a:extLst>
          </p:cNvPr>
          <p:cNvSpPr/>
          <p:nvPr/>
        </p:nvSpPr>
        <p:spPr>
          <a:xfrm>
            <a:off x="2484065" y="2103485"/>
            <a:ext cx="1069310" cy="549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Arial" panose="020B0604020202020204" pitchFamily="34" charset="0"/>
                <a:cs typeface="Arial" panose="020B0604020202020204" pitchFamily="34" charset="0"/>
              </a:rPr>
              <a:t>Sanitaire</a:t>
            </a:r>
          </a:p>
        </p:txBody>
      </p:sp>
      <p:cxnSp>
        <p:nvCxnSpPr>
          <p:cNvPr id="9" name="Connecteur droit 8">
            <a:extLst>
              <a:ext uri="{FF2B5EF4-FFF2-40B4-BE49-F238E27FC236}">
                <a16:creationId xmlns:a16="http://schemas.microsoft.com/office/drawing/2014/main" id="{A0CC3762-5F1C-4F77-9EFD-9AB1ABD715FE}"/>
              </a:ext>
            </a:extLst>
          </p:cNvPr>
          <p:cNvCxnSpPr/>
          <p:nvPr/>
        </p:nvCxnSpPr>
        <p:spPr>
          <a:xfrm>
            <a:off x="2658680" y="2557623"/>
            <a:ext cx="720080" cy="0"/>
          </a:xfrm>
          <a:prstGeom prst="line">
            <a:avLst/>
          </a:prstGeom>
          <a:ln w="38100">
            <a:solidFill>
              <a:srgbClr val="F08070"/>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B12D040C-DB44-4CCE-A337-F7F626042FB6}"/>
              </a:ext>
            </a:extLst>
          </p:cNvPr>
          <p:cNvCxnSpPr>
            <a:cxnSpLocks/>
          </p:cNvCxnSpPr>
          <p:nvPr/>
        </p:nvCxnSpPr>
        <p:spPr>
          <a:xfrm>
            <a:off x="4872186" y="2780928"/>
            <a:ext cx="0" cy="461665"/>
          </a:xfrm>
          <a:prstGeom prst="line">
            <a:avLst/>
          </a:prstGeom>
          <a:ln w="38100">
            <a:solidFill>
              <a:srgbClr val="F08070"/>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94148A9A-02F8-4B70-B892-6E3CEE7CE4F6}"/>
              </a:ext>
            </a:extLst>
          </p:cNvPr>
          <p:cNvCxnSpPr>
            <a:cxnSpLocks/>
          </p:cNvCxnSpPr>
          <p:nvPr/>
        </p:nvCxnSpPr>
        <p:spPr>
          <a:xfrm>
            <a:off x="6384354" y="2539686"/>
            <a:ext cx="1143382" cy="0"/>
          </a:xfrm>
          <a:prstGeom prst="line">
            <a:avLst/>
          </a:prstGeom>
          <a:ln w="38100">
            <a:solidFill>
              <a:srgbClr val="F08070"/>
            </a:solidFill>
          </a:ln>
        </p:spPr>
        <p:style>
          <a:lnRef idx="1">
            <a:schemeClr val="accent1"/>
          </a:lnRef>
          <a:fillRef idx="0">
            <a:schemeClr val="accent1"/>
          </a:fillRef>
          <a:effectRef idx="0">
            <a:schemeClr val="accent1"/>
          </a:effectRef>
          <a:fontRef idx="minor">
            <a:schemeClr val="tx1"/>
          </a:fontRef>
        </p:style>
      </p:cxnSp>
      <p:pic>
        <p:nvPicPr>
          <p:cNvPr id="38" name="Image 37">
            <a:extLst>
              <a:ext uri="{FF2B5EF4-FFF2-40B4-BE49-F238E27FC236}">
                <a16:creationId xmlns:a16="http://schemas.microsoft.com/office/drawing/2014/main" id="{E87C8F4D-E47E-403F-9382-DD061EB89B5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667" b="94000" l="4667" r="99333">
                        <a14:foregroundMark x1="10000" y1="12667" x2="10000" y2="12667"/>
                        <a14:foregroundMark x1="6667" y1="18667" x2="6667" y2="18667"/>
                        <a14:foregroundMark x1="24667" y1="8667" x2="24667" y2="8667"/>
                        <a14:foregroundMark x1="45333" y1="66667" x2="45333" y2="66667"/>
                        <a14:foregroundMark x1="5333" y1="60667" x2="5333" y2="60667"/>
                        <a14:foregroundMark x1="5333" y1="70000" x2="5333" y2="70000"/>
                        <a14:foregroundMark x1="3333" y1="56667" x2="4667" y2="83333"/>
                        <a14:foregroundMark x1="4667" y1="83333" x2="9333" y2="90000"/>
                        <a14:foregroundMark x1="9333" y1="90000" x2="21333" y2="93333"/>
                        <a14:foregroundMark x1="21333" y1="93333" x2="28667" y2="90667"/>
                        <a14:foregroundMark x1="28667" y1="90667" x2="36667" y2="94000"/>
                        <a14:foregroundMark x1="36667" y1="94000" x2="37333" y2="94000"/>
                        <a14:foregroundMark x1="46667" y1="76667" x2="82000" y2="80667"/>
                        <a14:foregroundMark x1="82000" y1="80667" x2="99333" y2="90000"/>
                      </a14:backgroundRemoval>
                    </a14:imgEffect>
                  </a14:imgLayer>
                </a14:imgProps>
              </a:ext>
            </a:extLst>
          </a:blip>
          <a:stretch>
            <a:fillRect/>
          </a:stretch>
        </p:blipFill>
        <p:spPr>
          <a:xfrm>
            <a:off x="5780988" y="2093562"/>
            <a:ext cx="493731" cy="493731"/>
          </a:xfrm>
          <a:prstGeom prst="rect">
            <a:avLst/>
          </a:prstGeom>
        </p:spPr>
      </p:pic>
      <p:sp>
        <p:nvSpPr>
          <p:cNvPr id="41" name="Rectangle 40">
            <a:extLst>
              <a:ext uri="{FF2B5EF4-FFF2-40B4-BE49-F238E27FC236}">
                <a16:creationId xmlns:a16="http://schemas.microsoft.com/office/drawing/2014/main" id="{799928DE-9791-4627-9EAF-E7DB9AAB153F}"/>
              </a:ext>
            </a:extLst>
          </p:cNvPr>
          <p:cNvSpPr/>
          <p:nvPr/>
        </p:nvSpPr>
        <p:spPr>
          <a:xfrm>
            <a:off x="6274719" y="2186605"/>
            <a:ext cx="1377022" cy="364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Arial" panose="020B0604020202020204" pitchFamily="34" charset="0"/>
                <a:cs typeface="Arial" panose="020B0604020202020204" pitchFamily="34" charset="0"/>
              </a:rPr>
              <a:t>Médico-social</a:t>
            </a:r>
          </a:p>
        </p:txBody>
      </p:sp>
      <p:sp>
        <p:nvSpPr>
          <p:cNvPr id="42" name="Rectangle 41">
            <a:extLst>
              <a:ext uri="{FF2B5EF4-FFF2-40B4-BE49-F238E27FC236}">
                <a16:creationId xmlns:a16="http://schemas.microsoft.com/office/drawing/2014/main" id="{DC400A0E-2FC7-40A9-AD7C-584BB86DC29F}"/>
              </a:ext>
            </a:extLst>
          </p:cNvPr>
          <p:cNvSpPr/>
          <p:nvPr/>
        </p:nvSpPr>
        <p:spPr>
          <a:xfrm>
            <a:off x="5137672" y="2780928"/>
            <a:ext cx="6532637" cy="461665"/>
          </a:xfrm>
          <a:prstGeom prst="rect">
            <a:avLst/>
          </a:prstGeom>
        </p:spPr>
        <p:txBody>
          <a:bodyPr wrap="square">
            <a:spAutoFit/>
          </a:bodyPr>
          <a:lstStyle/>
          <a:p>
            <a:pPr algn="just">
              <a:spcAft>
                <a:spcPts val="600"/>
              </a:spcAft>
            </a:pPr>
            <a:r>
              <a:rPr lang="fr-FR" sz="1200" i="1" dirty="0">
                <a:solidFill>
                  <a:schemeClr val="bg1"/>
                </a:solidFill>
                <a:latin typeface="Arial" panose="020B0604020202020204" pitchFamily="34" charset="0"/>
                <a:cs typeface="Arial" panose="020B0604020202020204" pitchFamily="34" charset="0"/>
              </a:rPr>
              <a:t>Ce peut être un logiciel de téléconsultation, un logiciel de gestion des médicaments,… si ces derniers ne sont pas intégrés au référentiel d’identité</a:t>
            </a:r>
          </a:p>
        </p:txBody>
      </p:sp>
      <p:sp>
        <p:nvSpPr>
          <p:cNvPr id="46" name="Rectangle 45">
            <a:extLst>
              <a:ext uri="{FF2B5EF4-FFF2-40B4-BE49-F238E27FC236}">
                <a16:creationId xmlns:a16="http://schemas.microsoft.com/office/drawing/2014/main" id="{9495E43A-8907-47EE-8576-3B8B9D25BFDC}"/>
              </a:ext>
            </a:extLst>
          </p:cNvPr>
          <p:cNvSpPr/>
          <p:nvPr/>
        </p:nvSpPr>
        <p:spPr>
          <a:xfrm>
            <a:off x="9898786" y="2126348"/>
            <a:ext cx="1377022" cy="364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Arial" panose="020B0604020202020204" pitchFamily="34" charset="0"/>
                <a:cs typeface="Arial" panose="020B0604020202020204" pitchFamily="34" charset="0"/>
              </a:rPr>
              <a:t>Libéral / officine</a:t>
            </a:r>
          </a:p>
        </p:txBody>
      </p:sp>
      <p:pic>
        <p:nvPicPr>
          <p:cNvPr id="25" name="Image 24">
            <a:extLst>
              <a:ext uri="{FF2B5EF4-FFF2-40B4-BE49-F238E27FC236}">
                <a16:creationId xmlns:a16="http://schemas.microsoft.com/office/drawing/2014/main" id="{43FD5E0E-BC43-4B9E-9972-6000DE2B23A4}"/>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782" b="99414" l="2050" r="96047">
                        <a14:foregroundMark x1="6003" y1="30893" x2="6003" y2="30893"/>
                        <a14:foregroundMark x1="6003" y1="30893" x2="6003" y2="30893"/>
                        <a14:foregroundMark x1="2196" y1="28111" x2="2196" y2="28111"/>
                        <a14:foregroundMark x1="5271" y1="17130" x2="5271" y2="17130"/>
                        <a14:foregroundMark x1="4392" y1="21669" x2="4978" y2="11127"/>
                        <a14:foregroundMark x1="11274" y1="7467" x2="18155" y2="7321"/>
                        <a14:foregroundMark x1="19912" y1="2928" x2="19912" y2="2928"/>
                        <a14:foregroundMark x1="26061" y1="6296" x2="26061" y2="6296"/>
                        <a14:foregroundMark x1="86823" y1="46120" x2="95754" y2="50805"/>
                        <a14:foregroundMark x1="95754" y1="50805" x2="96047" y2="58419"/>
                        <a14:foregroundMark x1="96047" y1="58419" x2="95608" y2="58858"/>
                        <a14:foregroundMark x1="85652" y1="73646" x2="85212" y2="81552"/>
                        <a14:foregroundMark x1="33529" y1="75110" x2="34407" y2="86676"/>
                        <a14:foregroundMark x1="39385" y1="93265" x2="46559" y2="97365"/>
                        <a14:foregroundMark x1="46559" y1="97365" x2="62958" y2="99414"/>
                        <a14:foregroundMark x1="62958" y1="99414" x2="80234" y2="92533"/>
                        <a14:foregroundMark x1="4100" y1="22255" x2="4100" y2="14495"/>
                        <a14:foregroundMark x1="4100" y1="14495" x2="7906" y2="7906"/>
                        <a14:foregroundMark x1="7906" y1="7906" x2="12884" y2="7321"/>
                        <a14:foregroundMark x1="46120" y1="6296" x2="46120" y2="6296"/>
                      </a14:backgroundRemoval>
                    </a14:imgEffect>
                  </a14:imgLayer>
                </a14:imgProps>
              </a:ext>
            </a:extLst>
          </a:blip>
          <a:stretch>
            <a:fillRect/>
          </a:stretch>
        </p:blipFill>
        <p:spPr>
          <a:xfrm>
            <a:off x="9475230" y="2146695"/>
            <a:ext cx="424705" cy="424705"/>
          </a:xfrm>
          <a:prstGeom prst="rect">
            <a:avLst/>
          </a:prstGeom>
        </p:spPr>
      </p:pic>
      <p:cxnSp>
        <p:nvCxnSpPr>
          <p:cNvPr id="28" name="Connecteur droit 27">
            <a:extLst>
              <a:ext uri="{FF2B5EF4-FFF2-40B4-BE49-F238E27FC236}">
                <a16:creationId xmlns:a16="http://schemas.microsoft.com/office/drawing/2014/main" id="{7BC2068F-DC2E-47CD-8453-8CD7E6E0C411}"/>
              </a:ext>
            </a:extLst>
          </p:cNvPr>
          <p:cNvCxnSpPr>
            <a:cxnSpLocks/>
          </p:cNvCxnSpPr>
          <p:nvPr/>
        </p:nvCxnSpPr>
        <p:spPr>
          <a:xfrm>
            <a:off x="10015606" y="2480527"/>
            <a:ext cx="1143382" cy="0"/>
          </a:xfrm>
          <a:prstGeom prst="line">
            <a:avLst/>
          </a:prstGeom>
          <a:ln w="38100">
            <a:solidFill>
              <a:srgbClr val="F08070"/>
            </a:solidFill>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951CEEAC-2ED9-4083-B320-581BBA170B16}"/>
              </a:ext>
            </a:extLst>
          </p:cNvPr>
          <p:cNvSpPr txBox="1"/>
          <p:nvPr/>
        </p:nvSpPr>
        <p:spPr>
          <a:xfrm>
            <a:off x="214559" y="3998219"/>
            <a:ext cx="11610971" cy="523220"/>
          </a:xfrm>
          <a:prstGeom prst="rect">
            <a:avLst/>
          </a:prstGeom>
          <a:noFill/>
        </p:spPr>
        <p:txBody>
          <a:bodyPr wrap="square">
            <a:spAutoFit/>
          </a:bodyPr>
          <a:lstStyle/>
          <a:p>
            <a:pPr algn="just"/>
            <a:r>
              <a:rPr lang="fr-FR" sz="1600" b="1" dirty="0">
                <a:solidFill>
                  <a:schemeClr val="bg1"/>
                </a:solidFill>
                <a:latin typeface="Arial" panose="020B0604020202020204" pitchFamily="34" charset="0"/>
                <a:cs typeface="Arial" panose="020B0604020202020204" pitchFamily="34" charset="0"/>
              </a:rPr>
              <a:t>4. </a:t>
            </a:r>
            <a:r>
              <a:rPr lang="fr-FR" sz="1200" dirty="0">
                <a:solidFill>
                  <a:schemeClr val="bg1"/>
                </a:solidFill>
                <a:latin typeface="Arial" panose="020B0604020202020204" pitchFamily="34" charset="0"/>
                <a:cs typeface="Arial" panose="020B0604020202020204" pitchFamily="34" charset="0"/>
              </a:rPr>
              <a:t>Préciser le planning prévisionnel de mise en conformité des différents logiciels qui appelleront </a:t>
            </a:r>
            <a:r>
              <a:rPr lang="fr-FR" sz="1200" dirty="0" err="1">
                <a:solidFill>
                  <a:schemeClr val="bg1"/>
                </a:solidFill>
                <a:latin typeface="Arial" panose="020B0604020202020204" pitchFamily="34" charset="0"/>
                <a:cs typeface="Arial" panose="020B0604020202020204" pitchFamily="34" charset="0"/>
              </a:rPr>
              <a:t>INSi</a:t>
            </a:r>
            <a:r>
              <a:rPr lang="fr-FR" sz="1200" dirty="0">
                <a:solidFill>
                  <a:schemeClr val="bg1"/>
                </a:solidFill>
                <a:latin typeface="Arial" panose="020B0604020202020204" pitchFamily="34" charset="0"/>
                <a:cs typeface="Arial" panose="020B0604020202020204" pitchFamily="34" charset="0"/>
              </a:rPr>
              <a:t> (opération de récupération ou vérification) ou vers lesquels l’INS sera propagée</a:t>
            </a:r>
          </a:p>
        </p:txBody>
      </p:sp>
      <p:pic>
        <p:nvPicPr>
          <p:cNvPr id="30" name="Image 29">
            <a:extLst>
              <a:ext uri="{FF2B5EF4-FFF2-40B4-BE49-F238E27FC236}">
                <a16:creationId xmlns:a16="http://schemas.microsoft.com/office/drawing/2014/main" id="{BB722A35-DFA2-45EB-8BD2-E7993B920D0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43" b="98243" l="1757" r="97657">
                        <a14:foregroundMark x1="41288" y1="6296" x2="41288" y2="6296"/>
                        <a14:foregroundMark x1="41288" y1="6296" x2="41288" y2="6296"/>
                        <a14:foregroundMark x1="43192" y1="2489" x2="43192" y2="2489"/>
                        <a14:foregroundMark x1="43192" y1="2489" x2="43192" y2="2489"/>
                        <a14:foregroundMark x1="49780" y1="10102" x2="49780" y2="10102"/>
                        <a14:foregroundMark x1="49780" y1="10102" x2="49780" y2="10102"/>
                        <a14:foregroundMark x1="40117" y1="23280" x2="40117" y2="23280"/>
                        <a14:foregroundMark x1="40117" y1="23280" x2="40117" y2="23280"/>
                        <a14:foregroundMark x1="24305" y1="23572" x2="48316" y2="20059"/>
                        <a14:foregroundMark x1="48316" y1="20059" x2="66471" y2="21816"/>
                        <a14:foregroundMark x1="66471" y1="21816" x2="74524" y2="21816"/>
                        <a14:foregroundMark x1="74524" y1="21816" x2="76428" y2="22694"/>
                        <a14:foregroundMark x1="49341" y1="11567" x2="44656" y2="5271"/>
                        <a14:foregroundMark x1="44656" y1="5271" x2="41142" y2="15227"/>
                        <a14:foregroundMark x1="41142" y1="15227" x2="49195" y2="9517"/>
                        <a14:foregroundMark x1="49195" y1="9517" x2="56515" y2="9810"/>
                        <a14:foregroundMark x1="56515" y1="9810" x2="58419" y2="6735"/>
                        <a14:foregroundMark x1="60469" y1="4392" x2="60029" y2="12006"/>
                        <a14:foregroundMark x1="60029" y1="12006" x2="61347" y2="18155"/>
                        <a14:foregroundMark x1="21816" y1="38360" x2="3807" y2="36310"/>
                        <a14:foregroundMark x1="3807" y1="36310" x2="1903" y2="37482"/>
                        <a14:foregroundMark x1="6881" y1="91801" x2="30015" y2="90190"/>
                        <a14:foregroundMark x1="30015" y1="90190" x2="48755" y2="90922"/>
                        <a14:foregroundMark x1="48755" y1="90922" x2="56369" y2="89458"/>
                        <a14:foregroundMark x1="56369" y1="89458" x2="64422" y2="85066"/>
                        <a14:foregroundMark x1="64422" y1="85066" x2="95608" y2="87701"/>
                        <a14:foregroundMark x1="95608" y1="87701" x2="95608" y2="89751"/>
                        <a14:foregroundMark x1="8053" y1="95022" x2="16984" y2="98389"/>
                        <a14:foregroundMark x1="16984" y1="98389" x2="36310" y2="99707"/>
                        <a14:foregroundMark x1="36310" y1="99707" x2="43924" y2="96633"/>
                        <a14:foregroundMark x1="43924" y1="96633" x2="53441" y2="96633"/>
                        <a14:foregroundMark x1="53441" y1="96633" x2="72767" y2="93558"/>
                        <a14:foregroundMark x1="72767" y1="93558" x2="80088" y2="97072"/>
                        <a14:foregroundMark x1="80088" y1="97072" x2="80820" y2="97950"/>
                        <a14:foregroundMark x1="97657" y1="98243" x2="97657" y2="98243"/>
                        <a14:foregroundMark x1="55198" y1="5417" x2="47438" y2="3660"/>
                        <a14:foregroundMark x1="47438" y1="3660" x2="39531" y2="4392"/>
                        <a14:foregroundMark x1="39531" y1="4392" x2="41142" y2="12592"/>
                        <a14:foregroundMark x1="41142" y1="12592" x2="48609" y2="14641"/>
                        <a14:foregroundMark x1="48609" y1="14641" x2="56515" y2="13616"/>
                        <a14:foregroundMark x1="56515" y1="13616" x2="56662" y2="5857"/>
                        <a14:foregroundMark x1="56662" y1="5857" x2="48316" y2="3660"/>
                        <a14:foregroundMark x1="48316" y1="3660" x2="42460" y2="5564"/>
                      </a14:backgroundRemoval>
                    </a14:imgEffect>
                  </a14:imgLayer>
                </a14:imgProps>
              </a:ext>
            </a:extLst>
          </a:blip>
          <a:stretch>
            <a:fillRect/>
          </a:stretch>
        </p:blipFill>
        <p:spPr>
          <a:xfrm>
            <a:off x="2003462" y="4658434"/>
            <a:ext cx="450118" cy="450118"/>
          </a:xfrm>
          <a:prstGeom prst="rect">
            <a:avLst/>
          </a:prstGeom>
        </p:spPr>
      </p:pic>
      <p:sp>
        <p:nvSpPr>
          <p:cNvPr id="31" name="Rectangle : coins arrondis 30">
            <a:extLst>
              <a:ext uri="{FF2B5EF4-FFF2-40B4-BE49-F238E27FC236}">
                <a16:creationId xmlns:a16="http://schemas.microsoft.com/office/drawing/2014/main" id="{74EAD65C-85C6-45C3-B041-015260719F9F}"/>
              </a:ext>
            </a:extLst>
          </p:cNvPr>
          <p:cNvSpPr/>
          <p:nvPr/>
        </p:nvSpPr>
        <p:spPr>
          <a:xfrm rot="21012832">
            <a:off x="219766" y="4836424"/>
            <a:ext cx="1278583" cy="337096"/>
          </a:xfrm>
          <a:prstGeom prst="roundRect">
            <a:avLst/>
          </a:prstGeom>
          <a:solidFill>
            <a:srgbClr val="F08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Arial" panose="020B0604020202020204" pitchFamily="34" charset="0"/>
                <a:cs typeface="Arial" panose="020B0604020202020204" pitchFamily="34" charset="0"/>
              </a:rPr>
              <a:t>Illustrations</a:t>
            </a:r>
          </a:p>
        </p:txBody>
      </p:sp>
      <p:sp>
        <p:nvSpPr>
          <p:cNvPr id="34" name="Rectangle 33">
            <a:extLst>
              <a:ext uri="{FF2B5EF4-FFF2-40B4-BE49-F238E27FC236}">
                <a16:creationId xmlns:a16="http://schemas.microsoft.com/office/drawing/2014/main" id="{74A32168-F192-416E-AD5A-E449EAE50A2F}"/>
              </a:ext>
            </a:extLst>
          </p:cNvPr>
          <p:cNvSpPr/>
          <p:nvPr/>
        </p:nvSpPr>
        <p:spPr>
          <a:xfrm>
            <a:off x="2453580" y="4627930"/>
            <a:ext cx="1069310" cy="549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Arial" panose="020B0604020202020204" pitchFamily="34" charset="0"/>
                <a:cs typeface="Arial" panose="020B0604020202020204" pitchFamily="34" charset="0"/>
              </a:rPr>
              <a:t>Sanitaire</a:t>
            </a:r>
          </a:p>
        </p:txBody>
      </p:sp>
      <p:cxnSp>
        <p:nvCxnSpPr>
          <p:cNvPr id="35" name="Connecteur droit 34">
            <a:extLst>
              <a:ext uri="{FF2B5EF4-FFF2-40B4-BE49-F238E27FC236}">
                <a16:creationId xmlns:a16="http://schemas.microsoft.com/office/drawing/2014/main" id="{CE69C6CF-3553-44D9-8C40-CCE6BE98B7F2}"/>
              </a:ext>
            </a:extLst>
          </p:cNvPr>
          <p:cNvCxnSpPr/>
          <p:nvPr/>
        </p:nvCxnSpPr>
        <p:spPr>
          <a:xfrm>
            <a:off x="2628195" y="5082068"/>
            <a:ext cx="720080" cy="0"/>
          </a:xfrm>
          <a:prstGeom prst="line">
            <a:avLst/>
          </a:prstGeom>
          <a:ln w="38100">
            <a:solidFill>
              <a:srgbClr val="F08070"/>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D471B09-1128-4EB1-8F0D-696E7477F398}"/>
              </a:ext>
            </a:extLst>
          </p:cNvPr>
          <p:cNvCxnSpPr>
            <a:cxnSpLocks/>
          </p:cNvCxnSpPr>
          <p:nvPr/>
        </p:nvCxnSpPr>
        <p:spPr>
          <a:xfrm>
            <a:off x="6353869" y="5064131"/>
            <a:ext cx="1143382" cy="0"/>
          </a:xfrm>
          <a:prstGeom prst="line">
            <a:avLst/>
          </a:prstGeom>
          <a:ln w="38100">
            <a:solidFill>
              <a:srgbClr val="F08070"/>
            </a:solidFill>
          </a:ln>
        </p:spPr>
        <p:style>
          <a:lnRef idx="1">
            <a:schemeClr val="accent1"/>
          </a:lnRef>
          <a:fillRef idx="0">
            <a:schemeClr val="accent1"/>
          </a:fillRef>
          <a:effectRef idx="0">
            <a:schemeClr val="accent1"/>
          </a:effectRef>
          <a:fontRef idx="minor">
            <a:schemeClr val="tx1"/>
          </a:fontRef>
        </p:style>
      </p:cxnSp>
      <p:pic>
        <p:nvPicPr>
          <p:cNvPr id="40" name="Image 39">
            <a:extLst>
              <a:ext uri="{FF2B5EF4-FFF2-40B4-BE49-F238E27FC236}">
                <a16:creationId xmlns:a16="http://schemas.microsoft.com/office/drawing/2014/main" id="{54F41F6A-3379-4D5A-9D37-EE294371353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667" b="94000" l="4667" r="99333">
                        <a14:foregroundMark x1="10000" y1="12667" x2="10000" y2="12667"/>
                        <a14:foregroundMark x1="6667" y1="18667" x2="6667" y2="18667"/>
                        <a14:foregroundMark x1="24667" y1="8667" x2="24667" y2="8667"/>
                        <a14:foregroundMark x1="45333" y1="66667" x2="45333" y2="66667"/>
                        <a14:foregroundMark x1="5333" y1="60667" x2="5333" y2="60667"/>
                        <a14:foregroundMark x1="5333" y1="70000" x2="5333" y2="70000"/>
                        <a14:foregroundMark x1="3333" y1="56667" x2="4667" y2="83333"/>
                        <a14:foregroundMark x1="4667" y1="83333" x2="9333" y2="90000"/>
                        <a14:foregroundMark x1="9333" y1="90000" x2="21333" y2="93333"/>
                        <a14:foregroundMark x1="21333" y1="93333" x2="28667" y2="90667"/>
                        <a14:foregroundMark x1="28667" y1="90667" x2="36667" y2="94000"/>
                        <a14:foregroundMark x1="36667" y1="94000" x2="37333" y2="94000"/>
                        <a14:foregroundMark x1="46667" y1="76667" x2="82000" y2="80667"/>
                        <a14:foregroundMark x1="82000" y1="80667" x2="99333" y2="90000"/>
                      </a14:backgroundRemoval>
                    </a14:imgEffect>
                  </a14:imgLayer>
                </a14:imgProps>
              </a:ext>
            </a:extLst>
          </a:blip>
          <a:stretch>
            <a:fillRect/>
          </a:stretch>
        </p:blipFill>
        <p:spPr>
          <a:xfrm>
            <a:off x="5750503" y="4618007"/>
            <a:ext cx="493731" cy="493731"/>
          </a:xfrm>
          <a:prstGeom prst="rect">
            <a:avLst/>
          </a:prstGeom>
        </p:spPr>
      </p:pic>
      <p:sp>
        <p:nvSpPr>
          <p:cNvPr id="43" name="Rectangle 42">
            <a:extLst>
              <a:ext uri="{FF2B5EF4-FFF2-40B4-BE49-F238E27FC236}">
                <a16:creationId xmlns:a16="http://schemas.microsoft.com/office/drawing/2014/main" id="{13760B2B-9ABC-4094-B913-FC381444FA6A}"/>
              </a:ext>
            </a:extLst>
          </p:cNvPr>
          <p:cNvSpPr/>
          <p:nvPr/>
        </p:nvSpPr>
        <p:spPr>
          <a:xfrm>
            <a:off x="6244234" y="4711050"/>
            <a:ext cx="1377022" cy="364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Arial" panose="020B0604020202020204" pitchFamily="34" charset="0"/>
                <a:cs typeface="Arial" panose="020B0604020202020204" pitchFamily="34" charset="0"/>
              </a:rPr>
              <a:t>Médico-social</a:t>
            </a:r>
          </a:p>
        </p:txBody>
      </p:sp>
      <p:sp>
        <p:nvSpPr>
          <p:cNvPr id="45" name="Rectangle 44">
            <a:extLst>
              <a:ext uri="{FF2B5EF4-FFF2-40B4-BE49-F238E27FC236}">
                <a16:creationId xmlns:a16="http://schemas.microsoft.com/office/drawing/2014/main" id="{107E16FB-9CF2-4B34-92DF-0A5C8E19BD26}"/>
              </a:ext>
            </a:extLst>
          </p:cNvPr>
          <p:cNvSpPr/>
          <p:nvPr/>
        </p:nvSpPr>
        <p:spPr>
          <a:xfrm>
            <a:off x="889542" y="5397705"/>
            <a:ext cx="10465528" cy="461665"/>
          </a:xfrm>
          <a:prstGeom prst="rect">
            <a:avLst/>
          </a:prstGeom>
        </p:spPr>
        <p:txBody>
          <a:bodyPr wrap="square">
            <a:spAutoFit/>
          </a:bodyPr>
          <a:lstStyle/>
          <a:p>
            <a:pPr algn="just">
              <a:spcAft>
                <a:spcPts val="600"/>
              </a:spcAft>
            </a:pPr>
            <a:r>
              <a:rPr lang="fr-FR" sz="1200" i="1" dirty="0">
                <a:solidFill>
                  <a:schemeClr val="bg1"/>
                </a:solidFill>
                <a:latin typeface="Arial" panose="020B0604020202020204" pitchFamily="34" charset="0"/>
                <a:cs typeface="Arial" panose="020B0604020202020204" pitchFamily="34" charset="0"/>
              </a:rPr>
              <a:t>Par exemple, mise en production de la version du référentiel identité (GAP, DUI, LGC, LGO,…) compatible INS depuis </a:t>
            </a:r>
            <a:r>
              <a:rPr lang="fr-FR" sz="1200" i="1">
                <a:solidFill>
                  <a:schemeClr val="bg1"/>
                </a:solidFill>
                <a:latin typeface="Arial" panose="020B0604020202020204" pitchFamily="34" charset="0"/>
                <a:cs typeface="Arial" panose="020B0604020202020204" pitchFamily="34" charset="0"/>
              </a:rPr>
              <a:t>début 2021. Mise </a:t>
            </a:r>
            <a:r>
              <a:rPr lang="fr-FR" sz="1200" i="1" dirty="0">
                <a:solidFill>
                  <a:schemeClr val="bg1"/>
                </a:solidFill>
                <a:latin typeface="Arial" panose="020B0604020202020204" pitchFamily="34" charset="0"/>
                <a:cs typeface="Arial" panose="020B0604020202020204" pitchFamily="34" charset="0"/>
              </a:rPr>
              <a:t>en production des logiciels esclaves compatibles INS prévue courant 2022. </a:t>
            </a:r>
          </a:p>
        </p:txBody>
      </p:sp>
      <p:sp>
        <p:nvSpPr>
          <p:cNvPr id="48" name="Rectangle 47">
            <a:extLst>
              <a:ext uri="{FF2B5EF4-FFF2-40B4-BE49-F238E27FC236}">
                <a16:creationId xmlns:a16="http://schemas.microsoft.com/office/drawing/2014/main" id="{FA398259-8490-4E64-974C-0F638F818338}"/>
              </a:ext>
            </a:extLst>
          </p:cNvPr>
          <p:cNvSpPr/>
          <p:nvPr/>
        </p:nvSpPr>
        <p:spPr>
          <a:xfrm>
            <a:off x="9868301" y="4650793"/>
            <a:ext cx="1377022" cy="364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Arial" panose="020B0604020202020204" pitchFamily="34" charset="0"/>
                <a:cs typeface="Arial" panose="020B0604020202020204" pitchFamily="34" charset="0"/>
              </a:rPr>
              <a:t>Libéral / officine</a:t>
            </a:r>
          </a:p>
        </p:txBody>
      </p:sp>
      <p:pic>
        <p:nvPicPr>
          <p:cNvPr id="49" name="Image 48">
            <a:extLst>
              <a:ext uri="{FF2B5EF4-FFF2-40B4-BE49-F238E27FC236}">
                <a16:creationId xmlns:a16="http://schemas.microsoft.com/office/drawing/2014/main" id="{AF15BB55-4B50-45C1-BD0B-DECAD8FE1C5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782" b="99414" l="2050" r="96047">
                        <a14:foregroundMark x1="6003" y1="30893" x2="6003" y2="30893"/>
                        <a14:foregroundMark x1="6003" y1="30893" x2="6003" y2="30893"/>
                        <a14:foregroundMark x1="2196" y1="28111" x2="2196" y2="28111"/>
                        <a14:foregroundMark x1="5271" y1="17130" x2="5271" y2="17130"/>
                        <a14:foregroundMark x1="4392" y1="21669" x2="4978" y2="11127"/>
                        <a14:foregroundMark x1="11274" y1="7467" x2="18155" y2="7321"/>
                        <a14:foregroundMark x1="19912" y1="2928" x2="19912" y2="2928"/>
                        <a14:foregroundMark x1="26061" y1="6296" x2="26061" y2="6296"/>
                        <a14:foregroundMark x1="86823" y1="46120" x2="95754" y2="50805"/>
                        <a14:foregroundMark x1="95754" y1="50805" x2="96047" y2="58419"/>
                        <a14:foregroundMark x1="96047" y1="58419" x2="95608" y2="58858"/>
                        <a14:foregroundMark x1="85652" y1="73646" x2="85212" y2="81552"/>
                        <a14:foregroundMark x1="33529" y1="75110" x2="34407" y2="86676"/>
                        <a14:foregroundMark x1="39385" y1="93265" x2="46559" y2="97365"/>
                        <a14:foregroundMark x1="46559" y1="97365" x2="62958" y2="99414"/>
                        <a14:foregroundMark x1="62958" y1="99414" x2="80234" y2="92533"/>
                        <a14:foregroundMark x1="4100" y1="22255" x2="4100" y2="14495"/>
                        <a14:foregroundMark x1="4100" y1="14495" x2="7906" y2="7906"/>
                        <a14:foregroundMark x1="7906" y1="7906" x2="12884" y2="7321"/>
                        <a14:foregroundMark x1="46120" y1="6296" x2="46120" y2="6296"/>
                      </a14:backgroundRemoval>
                    </a14:imgEffect>
                  </a14:imgLayer>
                </a14:imgProps>
              </a:ext>
            </a:extLst>
          </a:blip>
          <a:stretch>
            <a:fillRect/>
          </a:stretch>
        </p:blipFill>
        <p:spPr>
          <a:xfrm>
            <a:off x="9444745" y="4671140"/>
            <a:ext cx="424705" cy="424705"/>
          </a:xfrm>
          <a:prstGeom prst="rect">
            <a:avLst/>
          </a:prstGeom>
        </p:spPr>
      </p:pic>
      <p:cxnSp>
        <p:nvCxnSpPr>
          <p:cNvPr id="50" name="Connecteur droit 49">
            <a:extLst>
              <a:ext uri="{FF2B5EF4-FFF2-40B4-BE49-F238E27FC236}">
                <a16:creationId xmlns:a16="http://schemas.microsoft.com/office/drawing/2014/main" id="{94FB4DFD-0ACD-4048-9881-E650D2AE5608}"/>
              </a:ext>
            </a:extLst>
          </p:cNvPr>
          <p:cNvCxnSpPr>
            <a:cxnSpLocks/>
          </p:cNvCxnSpPr>
          <p:nvPr/>
        </p:nvCxnSpPr>
        <p:spPr>
          <a:xfrm>
            <a:off x="9985121" y="5004972"/>
            <a:ext cx="1143382" cy="0"/>
          </a:xfrm>
          <a:prstGeom prst="line">
            <a:avLst/>
          </a:prstGeom>
          <a:ln w="38100">
            <a:solidFill>
              <a:srgbClr val="F08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58227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ZoneTexte 77">
            <a:extLst>
              <a:ext uri="{FF2B5EF4-FFF2-40B4-BE49-F238E27FC236}">
                <a16:creationId xmlns:a16="http://schemas.microsoft.com/office/drawing/2014/main" id="{BF3B5405-B980-514F-8E68-FF2D31508A60}"/>
              </a:ext>
            </a:extLst>
          </p:cNvPr>
          <p:cNvSpPr txBox="1"/>
          <p:nvPr/>
        </p:nvSpPr>
        <p:spPr>
          <a:xfrm>
            <a:off x="855941" y="924258"/>
            <a:ext cx="7328291" cy="488518"/>
          </a:xfrm>
          <a:prstGeom prst="rect">
            <a:avLst/>
          </a:prstGeom>
          <a:noFill/>
        </p:spPr>
        <p:txBody>
          <a:bodyPr wrap="square" lIns="144000" tIns="0" rIns="0" bIns="0" rtlCol="0" anchor="t" anchorCtr="0">
            <a:noAutofit/>
          </a:bodyPr>
          <a:lstStyle/>
          <a:p>
            <a:r>
              <a:rPr lang="fr-FR" sz="2400" b="1" dirty="0">
                <a:solidFill>
                  <a:schemeClr val="bg1"/>
                </a:solidFill>
                <a:latin typeface="Arial Black" panose="020B0604020202020204" pitchFamily="34" charset="0"/>
                <a:cs typeface="Arial Black" panose="020B0604020202020204" pitchFamily="34" charset="0"/>
              </a:rPr>
              <a:t>Le contenu du support documentaire (3/7)</a:t>
            </a:r>
            <a:endParaRPr lang="fr-FR" sz="2600" i="0" dirty="0">
              <a:solidFill>
                <a:schemeClr val="bg1"/>
              </a:solidFill>
              <a:latin typeface="Arial" panose="020B0604020202020204" pitchFamily="34" charset="0"/>
              <a:cs typeface="Arial" panose="020B0604020202020204" pitchFamily="34" charset="0"/>
            </a:endParaRPr>
          </a:p>
        </p:txBody>
      </p:sp>
      <p:grpSp>
        <p:nvGrpSpPr>
          <p:cNvPr id="86" name="Groupe 85"/>
          <p:cNvGrpSpPr/>
          <p:nvPr/>
        </p:nvGrpSpPr>
        <p:grpSpPr>
          <a:xfrm>
            <a:off x="3818643" y="1391254"/>
            <a:ext cx="4536504" cy="540000"/>
            <a:chOff x="115503" y="2665126"/>
            <a:chExt cx="4536504" cy="540000"/>
          </a:xfrm>
        </p:grpSpPr>
        <p:sp>
          <p:nvSpPr>
            <p:cNvPr id="87" name="Flowchart: Connector 35">
              <a:extLst>
                <a:ext uri="{FF2B5EF4-FFF2-40B4-BE49-F238E27FC236}">
                  <a16:creationId xmlns:a16="http://schemas.microsoft.com/office/drawing/2014/main" id="{5F7DF2FE-7DB5-47C7-BD99-97E0AAE5384E}"/>
                </a:ext>
              </a:extLst>
            </p:cNvPr>
            <p:cNvSpPr/>
            <p:nvPr/>
          </p:nvSpPr>
          <p:spPr>
            <a:xfrm>
              <a:off x="1430818" y="2765719"/>
              <a:ext cx="410018" cy="368705"/>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800" dirty="0"/>
            </a:p>
          </p:txBody>
        </p:sp>
        <p:sp>
          <p:nvSpPr>
            <p:cNvPr id="88" name="Rectangle à coins arrondis 87"/>
            <p:cNvSpPr/>
            <p:nvPr/>
          </p:nvSpPr>
          <p:spPr>
            <a:xfrm>
              <a:off x="479535" y="2729655"/>
              <a:ext cx="4172472" cy="4109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1C3354"/>
                  </a:solidFill>
                  <a:latin typeface="Arial" panose="020B0604020202020204" pitchFamily="34" charset="0"/>
                  <a:cs typeface="Arial" panose="020B0604020202020204" pitchFamily="34" charset="0"/>
                </a:rPr>
                <a:t>Des précisions sur chacun des traitements</a:t>
              </a:r>
            </a:p>
          </p:txBody>
        </p:sp>
        <p:sp>
          <p:nvSpPr>
            <p:cNvPr id="89" name="Ellipse 88"/>
            <p:cNvSpPr/>
            <p:nvPr/>
          </p:nvSpPr>
          <p:spPr>
            <a:xfrm>
              <a:off x="115503" y="2665126"/>
              <a:ext cx="540000" cy="54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3559"/>
                  </a:solidFill>
                </a:rPr>
                <a:t>2</a:t>
              </a:r>
              <a:endParaRPr lang="fr-FR" sz="1800" b="1" dirty="0">
                <a:solidFill>
                  <a:srgbClr val="003559"/>
                </a:solidFill>
              </a:endParaRPr>
            </a:p>
          </p:txBody>
        </p:sp>
      </p:grpSp>
      <p:sp>
        <p:nvSpPr>
          <p:cNvPr id="3" name="ZoneTexte 2"/>
          <p:cNvSpPr txBox="1"/>
          <p:nvPr/>
        </p:nvSpPr>
        <p:spPr>
          <a:xfrm>
            <a:off x="189624" y="1898966"/>
            <a:ext cx="11712624" cy="584775"/>
          </a:xfrm>
          <a:prstGeom prst="rect">
            <a:avLst/>
          </a:prstGeom>
          <a:noFill/>
        </p:spPr>
        <p:txBody>
          <a:bodyPr wrap="square" lIns="72000" tIns="108000" rIns="72000" bIns="108000" rtlCol="0" anchor="ctr" anchorCtr="0">
            <a:normAutofit lnSpcReduction="10000"/>
          </a:bodyPr>
          <a:lstStyle/>
          <a:p>
            <a:pPr algn="just"/>
            <a:r>
              <a:rPr lang="fr-FR" sz="1400" b="1" dirty="0">
                <a:solidFill>
                  <a:schemeClr val="bg1"/>
                </a:solidFill>
                <a:latin typeface="Arial" panose="020B0604020202020204" pitchFamily="34" charset="0"/>
                <a:cs typeface="Arial" panose="020B0604020202020204" pitchFamily="34" charset="0"/>
              </a:rPr>
              <a:t>1. </a:t>
            </a:r>
            <a:r>
              <a:rPr lang="fr-FR" sz="1200" dirty="0">
                <a:solidFill>
                  <a:schemeClr val="bg1"/>
                </a:solidFill>
                <a:latin typeface="Arial" panose="020B0604020202020204" pitchFamily="34" charset="0"/>
                <a:cs typeface="Arial" panose="020B0604020202020204" pitchFamily="34" charset="0"/>
              </a:rPr>
              <a:t>Lister les modalités d’identification électronique qui sont / seront utilisées pour s’identifier au téléservice </a:t>
            </a:r>
            <a:r>
              <a:rPr lang="fr-FR" sz="1200" dirty="0" err="1">
                <a:solidFill>
                  <a:schemeClr val="bg1"/>
                </a:solidFill>
                <a:latin typeface="Arial" panose="020B0604020202020204" pitchFamily="34" charset="0"/>
                <a:cs typeface="Arial" panose="020B0604020202020204" pitchFamily="34" charset="0"/>
              </a:rPr>
              <a:t>INSi</a:t>
            </a:r>
            <a:r>
              <a:rPr lang="fr-FR" sz="1200" dirty="0">
                <a:solidFill>
                  <a:schemeClr val="bg1"/>
                </a:solidFill>
                <a:latin typeface="Arial" panose="020B0604020202020204" pitchFamily="34" charset="0"/>
                <a:cs typeface="Arial" panose="020B0604020202020204" pitchFamily="34" charset="0"/>
              </a:rPr>
              <a:t>. Ce point concerne l’ensemble des logiciels susceptibles d’appeler les opérations de récupération et de vérification du téléservice </a:t>
            </a:r>
            <a:r>
              <a:rPr lang="fr-FR" sz="1200" dirty="0" err="1">
                <a:solidFill>
                  <a:schemeClr val="bg1"/>
                </a:solidFill>
                <a:latin typeface="Arial" panose="020B0604020202020204" pitchFamily="34" charset="0"/>
                <a:cs typeface="Arial" panose="020B0604020202020204" pitchFamily="34" charset="0"/>
              </a:rPr>
              <a:t>INSi</a:t>
            </a:r>
            <a:r>
              <a:rPr lang="fr-FR" sz="1200" dirty="0">
                <a:solidFill>
                  <a:schemeClr val="bg1"/>
                </a:solidFill>
                <a:latin typeface="Arial" panose="020B0604020202020204" pitchFamily="34" charset="0"/>
                <a:cs typeface="Arial" panose="020B0604020202020204" pitchFamily="34" charset="0"/>
              </a:rPr>
              <a:t>. </a:t>
            </a:r>
          </a:p>
        </p:txBody>
      </p:sp>
      <p:pic>
        <p:nvPicPr>
          <p:cNvPr id="13" name="Image 12">
            <a:extLst>
              <a:ext uri="{FF2B5EF4-FFF2-40B4-BE49-F238E27FC236}">
                <a16:creationId xmlns:a16="http://schemas.microsoft.com/office/drawing/2014/main" id="{D345D2E9-145C-4AFD-81E4-C762079C20C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43" b="98243" l="1757" r="97657">
                        <a14:foregroundMark x1="41288" y1="6296" x2="41288" y2="6296"/>
                        <a14:foregroundMark x1="41288" y1="6296" x2="41288" y2="6296"/>
                        <a14:foregroundMark x1="43192" y1="2489" x2="43192" y2="2489"/>
                        <a14:foregroundMark x1="43192" y1="2489" x2="43192" y2="2489"/>
                        <a14:foregroundMark x1="49780" y1="10102" x2="49780" y2="10102"/>
                        <a14:foregroundMark x1="49780" y1="10102" x2="49780" y2="10102"/>
                        <a14:foregroundMark x1="40117" y1="23280" x2="40117" y2="23280"/>
                        <a14:foregroundMark x1="40117" y1="23280" x2="40117" y2="23280"/>
                        <a14:foregroundMark x1="24305" y1="23572" x2="48316" y2="20059"/>
                        <a14:foregroundMark x1="48316" y1="20059" x2="66471" y2="21816"/>
                        <a14:foregroundMark x1="66471" y1="21816" x2="74524" y2="21816"/>
                        <a14:foregroundMark x1="74524" y1="21816" x2="76428" y2="22694"/>
                        <a14:foregroundMark x1="49341" y1="11567" x2="44656" y2="5271"/>
                        <a14:foregroundMark x1="44656" y1="5271" x2="41142" y2="15227"/>
                        <a14:foregroundMark x1="41142" y1="15227" x2="49195" y2="9517"/>
                        <a14:foregroundMark x1="49195" y1="9517" x2="56515" y2="9810"/>
                        <a14:foregroundMark x1="56515" y1="9810" x2="58419" y2="6735"/>
                        <a14:foregroundMark x1="60469" y1="4392" x2="60029" y2="12006"/>
                        <a14:foregroundMark x1="60029" y1="12006" x2="61347" y2="18155"/>
                        <a14:foregroundMark x1="21816" y1="38360" x2="3807" y2="36310"/>
                        <a14:foregroundMark x1="3807" y1="36310" x2="1903" y2="37482"/>
                        <a14:foregroundMark x1="6881" y1="91801" x2="30015" y2="90190"/>
                        <a14:foregroundMark x1="30015" y1="90190" x2="48755" y2="90922"/>
                        <a14:foregroundMark x1="48755" y1="90922" x2="56369" y2="89458"/>
                        <a14:foregroundMark x1="56369" y1="89458" x2="64422" y2="85066"/>
                        <a14:foregroundMark x1="64422" y1="85066" x2="95608" y2="87701"/>
                        <a14:foregroundMark x1="95608" y1="87701" x2="95608" y2="89751"/>
                        <a14:foregroundMark x1="8053" y1="95022" x2="16984" y2="98389"/>
                        <a14:foregroundMark x1="16984" y1="98389" x2="36310" y2="99707"/>
                        <a14:foregroundMark x1="36310" y1="99707" x2="43924" y2="96633"/>
                        <a14:foregroundMark x1="43924" y1="96633" x2="53441" y2="96633"/>
                        <a14:foregroundMark x1="53441" y1="96633" x2="72767" y2="93558"/>
                        <a14:foregroundMark x1="72767" y1="93558" x2="80088" y2="97072"/>
                        <a14:foregroundMark x1="80088" y1="97072" x2="80820" y2="97950"/>
                        <a14:foregroundMark x1="97657" y1="98243" x2="97657" y2="98243"/>
                        <a14:foregroundMark x1="55198" y1="5417" x2="47438" y2="3660"/>
                        <a14:foregroundMark x1="47438" y1="3660" x2="39531" y2="4392"/>
                        <a14:foregroundMark x1="39531" y1="4392" x2="41142" y2="12592"/>
                        <a14:foregroundMark x1="41142" y1="12592" x2="48609" y2="14641"/>
                        <a14:foregroundMark x1="48609" y1="14641" x2="56515" y2="13616"/>
                        <a14:foregroundMark x1="56515" y1="13616" x2="56662" y2="5857"/>
                        <a14:foregroundMark x1="56662" y1="5857" x2="48316" y2="3660"/>
                        <a14:foregroundMark x1="48316" y1="3660" x2="42460" y2="5564"/>
                      </a14:backgroundRemoval>
                    </a14:imgEffect>
                  </a14:imgLayer>
                </a14:imgProps>
              </a:ext>
            </a:extLst>
          </a:blip>
          <a:stretch>
            <a:fillRect/>
          </a:stretch>
        </p:blipFill>
        <p:spPr>
          <a:xfrm>
            <a:off x="1958285" y="2457360"/>
            <a:ext cx="450118" cy="450118"/>
          </a:xfrm>
          <a:prstGeom prst="rect">
            <a:avLst/>
          </a:prstGeom>
        </p:spPr>
      </p:pic>
      <p:sp>
        <p:nvSpPr>
          <p:cNvPr id="26" name="Rectangle : coins arrondis 25">
            <a:extLst>
              <a:ext uri="{FF2B5EF4-FFF2-40B4-BE49-F238E27FC236}">
                <a16:creationId xmlns:a16="http://schemas.microsoft.com/office/drawing/2014/main" id="{D771AFF3-B3E0-4FEF-8915-810AC9CD777A}"/>
              </a:ext>
            </a:extLst>
          </p:cNvPr>
          <p:cNvSpPr/>
          <p:nvPr/>
        </p:nvSpPr>
        <p:spPr>
          <a:xfrm rot="21012832">
            <a:off x="175690" y="2595366"/>
            <a:ext cx="1278583" cy="337096"/>
          </a:xfrm>
          <a:prstGeom prst="roundRect">
            <a:avLst/>
          </a:prstGeom>
          <a:solidFill>
            <a:srgbClr val="F08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Arial" panose="020B0604020202020204" pitchFamily="34" charset="0"/>
                <a:cs typeface="Arial" panose="020B0604020202020204" pitchFamily="34" charset="0"/>
              </a:rPr>
              <a:t>Illustrations</a:t>
            </a:r>
          </a:p>
        </p:txBody>
      </p:sp>
      <p:sp>
        <p:nvSpPr>
          <p:cNvPr id="27" name="ZoneTexte 26">
            <a:extLst>
              <a:ext uri="{FF2B5EF4-FFF2-40B4-BE49-F238E27FC236}">
                <a16:creationId xmlns:a16="http://schemas.microsoft.com/office/drawing/2014/main" id="{34299493-BC45-4CE7-8027-7BBB4A508A47}"/>
              </a:ext>
            </a:extLst>
          </p:cNvPr>
          <p:cNvSpPr txBox="1"/>
          <p:nvPr/>
        </p:nvSpPr>
        <p:spPr>
          <a:xfrm>
            <a:off x="-220610" y="3072965"/>
            <a:ext cx="5316680" cy="830997"/>
          </a:xfrm>
          <a:prstGeom prst="rect">
            <a:avLst/>
          </a:prstGeom>
          <a:noFill/>
        </p:spPr>
        <p:txBody>
          <a:bodyPr wrap="square">
            <a:spAutoFit/>
          </a:bodyPr>
          <a:lstStyle/>
          <a:p>
            <a:pPr marL="628550" lvl="1" indent="-171450" algn="just">
              <a:buFont typeface="Arial" panose="020B0604020202020204" pitchFamily="34" charset="0"/>
              <a:buChar char="•"/>
            </a:pPr>
            <a:r>
              <a:rPr lang="fr-FR" sz="1200" i="1" dirty="0">
                <a:solidFill>
                  <a:schemeClr val="bg1"/>
                </a:solidFill>
                <a:latin typeface="Arial" panose="020B0604020202020204" pitchFamily="34" charset="0"/>
                <a:cs typeface="Arial" panose="020B0604020202020204" pitchFamily="34" charset="0"/>
                <a:sym typeface="Wingdings" panose="05000000000000000000" pitchFamily="2" charset="2"/>
              </a:rPr>
              <a:t>Appel à l’opération de récupération depuis la GAP par carte </a:t>
            </a:r>
            <a:r>
              <a:rPr lang="fr-FR" sz="1200" i="1" dirty="0" err="1">
                <a:solidFill>
                  <a:schemeClr val="bg1"/>
                </a:solidFill>
                <a:latin typeface="Arial" panose="020B0604020202020204" pitchFamily="34" charset="0"/>
                <a:cs typeface="Arial" panose="020B0604020202020204" pitchFamily="34" charset="0"/>
                <a:sym typeface="Wingdings" panose="05000000000000000000" pitchFamily="2" charset="2"/>
              </a:rPr>
              <a:t>CPx</a:t>
            </a:r>
            <a:r>
              <a:rPr lang="fr-FR" sz="1200" i="1" dirty="0">
                <a:solidFill>
                  <a:schemeClr val="bg1"/>
                </a:solidFill>
                <a:latin typeface="Arial" panose="020B0604020202020204" pitchFamily="34" charset="0"/>
                <a:cs typeface="Arial" panose="020B0604020202020204" pitchFamily="34" charset="0"/>
                <a:sym typeface="Wingdings" panose="05000000000000000000" pitchFamily="2" charset="2"/>
              </a:rPr>
              <a:t> nominative</a:t>
            </a:r>
          </a:p>
          <a:p>
            <a:pPr marL="628550" lvl="1" indent="-171450" algn="just">
              <a:buFont typeface="Arial" panose="020B0604020202020204" pitchFamily="34" charset="0"/>
              <a:buChar char="•"/>
            </a:pPr>
            <a:r>
              <a:rPr lang="fr-FR" sz="1200" i="1" dirty="0">
                <a:solidFill>
                  <a:schemeClr val="bg1"/>
                </a:solidFill>
                <a:latin typeface="Arial" panose="020B0604020202020204" pitchFamily="34" charset="0"/>
                <a:cs typeface="Arial" panose="020B0604020202020204" pitchFamily="34" charset="0"/>
                <a:sym typeface="Wingdings" panose="05000000000000000000" pitchFamily="2" charset="2"/>
              </a:rPr>
              <a:t>Appel à l’opération de vérification depuis l’EAI par certificat logiciel </a:t>
            </a:r>
          </a:p>
          <a:p>
            <a:pPr marL="628550" lvl="1" indent="-171450" algn="just">
              <a:buFont typeface="Arial" panose="020B0604020202020204" pitchFamily="34" charset="0"/>
              <a:buChar char="•"/>
            </a:pPr>
            <a:r>
              <a:rPr lang="fr-FR" sz="1200" i="1" dirty="0">
                <a:solidFill>
                  <a:schemeClr val="bg1"/>
                </a:solidFill>
                <a:latin typeface="Arial" panose="020B0604020202020204" pitchFamily="34" charset="0"/>
                <a:cs typeface="Arial" panose="020B0604020202020204" pitchFamily="34" charset="0"/>
                <a:sym typeface="Wingdings" panose="05000000000000000000" pitchFamily="2" charset="2"/>
              </a:rPr>
              <a:t>…</a:t>
            </a:r>
          </a:p>
        </p:txBody>
      </p:sp>
      <p:sp>
        <p:nvSpPr>
          <p:cNvPr id="7" name="Rectangle 6">
            <a:extLst>
              <a:ext uri="{FF2B5EF4-FFF2-40B4-BE49-F238E27FC236}">
                <a16:creationId xmlns:a16="http://schemas.microsoft.com/office/drawing/2014/main" id="{81ABAEC3-9764-42FB-8051-0FBD2832E7A6}"/>
              </a:ext>
            </a:extLst>
          </p:cNvPr>
          <p:cNvSpPr/>
          <p:nvPr/>
        </p:nvSpPr>
        <p:spPr>
          <a:xfrm>
            <a:off x="2408403" y="2426856"/>
            <a:ext cx="1069310" cy="549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Arial" panose="020B0604020202020204" pitchFamily="34" charset="0"/>
                <a:cs typeface="Arial" panose="020B0604020202020204" pitchFamily="34" charset="0"/>
              </a:rPr>
              <a:t>Sanitaire</a:t>
            </a:r>
          </a:p>
        </p:txBody>
      </p:sp>
      <p:cxnSp>
        <p:nvCxnSpPr>
          <p:cNvPr id="9" name="Connecteur droit 8">
            <a:extLst>
              <a:ext uri="{FF2B5EF4-FFF2-40B4-BE49-F238E27FC236}">
                <a16:creationId xmlns:a16="http://schemas.microsoft.com/office/drawing/2014/main" id="{A0CC3762-5F1C-4F77-9EFD-9AB1ABD715FE}"/>
              </a:ext>
            </a:extLst>
          </p:cNvPr>
          <p:cNvCxnSpPr/>
          <p:nvPr/>
        </p:nvCxnSpPr>
        <p:spPr>
          <a:xfrm>
            <a:off x="2583018" y="2880994"/>
            <a:ext cx="720080" cy="0"/>
          </a:xfrm>
          <a:prstGeom prst="line">
            <a:avLst/>
          </a:prstGeom>
          <a:ln w="38100">
            <a:solidFill>
              <a:srgbClr val="F08070"/>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B12D040C-DB44-4CCE-A337-F7F626042FB6}"/>
              </a:ext>
            </a:extLst>
          </p:cNvPr>
          <p:cNvCxnSpPr>
            <a:cxnSpLocks/>
          </p:cNvCxnSpPr>
          <p:nvPr/>
        </p:nvCxnSpPr>
        <p:spPr>
          <a:xfrm>
            <a:off x="5141111" y="2976370"/>
            <a:ext cx="0" cy="1134419"/>
          </a:xfrm>
          <a:prstGeom prst="line">
            <a:avLst/>
          </a:prstGeom>
          <a:ln w="38100">
            <a:solidFill>
              <a:srgbClr val="F08070"/>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94148A9A-02F8-4B70-B892-6E3CEE7CE4F6}"/>
              </a:ext>
            </a:extLst>
          </p:cNvPr>
          <p:cNvCxnSpPr>
            <a:cxnSpLocks/>
          </p:cNvCxnSpPr>
          <p:nvPr/>
        </p:nvCxnSpPr>
        <p:spPr>
          <a:xfrm>
            <a:off x="6308692" y="2863057"/>
            <a:ext cx="1143382" cy="0"/>
          </a:xfrm>
          <a:prstGeom prst="line">
            <a:avLst/>
          </a:prstGeom>
          <a:ln w="38100">
            <a:solidFill>
              <a:srgbClr val="F08070"/>
            </a:solidFill>
          </a:ln>
        </p:spPr>
        <p:style>
          <a:lnRef idx="1">
            <a:schemeClr val="accent1"/>
          </a:lnRef>
          <a:fillRef idx="0">
            <a:schemeClr val="accent1"/>
          </a:fillRef>
          <a:effectRef idx="0">
            <a:schemeClr val="accent1"/>
          </a:effectRef>
          <a:fontRef idx="minor">
            <a:schemeClr val="tx1"/>
          </a:fontRef>
        </p:style>
      </p:cxnSp>
      <p:pic>
        <p:nvPicPr>
          <p:cNvPr id="38" name="Image 37">
            <a:extLst>
              <a:ext uri="{FF2B5EF4-FFF2-40B4-BE49-F238E27FC236}">
                <a16:creationId xmlns:a16="http://schemas.microsoft.com/office/drawing/2014/main" id="{E87C8F4D-E47E-403F-9382-DD061EB89B5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667" b="94000" l="4667" r="99333">
                        <a14:foregroundMark x1="10000" y1="12667" x2="10000" y2="12667"/>
                        <a14:foregroundMark x1="6667" y1="18667" x2="6667" y2="18667"/>
                        <a14:foregroundMark x1="24667" y1="8667" x2="24667" y2="8667"/>
                        <a14:foregroundMark x1="45333" y1="66667" x2="45333" y2="66667"/>
                        <a14:foregroundMark x1="5333" y1="60667" x2="5333" y2="60667"/>
                        <a14:foregroundMark x1="5333" y1="70000" x2="5333" y2="70000"/>
                        <a14:foregroundMark x1="3333" y1="56667" x2="4667" y2="83333"/>
                        <a14:foregroundMark x1="4667" y1="83333" x2="9333" y2="90000"/>
                        <a14:foregroundMark x1="9333" y1="90000" x2="21333" y2="93333"/>
                        <a14:foregroundMark x1="21333" y1="93333" x2="28667" y2="90667"/>
                        <a14:foregroundMark x1="28667" y1="90667" x2="36667" y2="94000"/>
                        <a14:foregroundMark x1="36667" y1="94000" x2="37333" y2="94000"/>
                        <a14:foregroundMark x1="46667" y1="76667" x2="82000" y2="80667"/>
                        <a14:foregroundMark x1="82000" y1="80667" x2="99333" y2="90000"/>
                      </a14:backgroundRemoval>
                    </a14:imgEffect>
                  </a14:imgLayer>
                </a14:imgProps>
              </a:ext>
            </a:extLst>
          </a:blip>
          <a:stretch>
            <a:fillRect/>
          </a:stretch>
        </p:blipFill>
        <p:spPr>
          <a:xfrm>
            <a:off x="5705326" y="2416933"/>
            <a:ext cx="493731" cy="493731"/>
          </a:xfrm>
          <a:prstGeom prst="rect">
            <a:avLst/>
          </a:prstGeom>
        </p:spPr>
      </p:pic>
      <p:sp>
        <p:nvSpPr>
          <p:cNvPr id="41" name="Rectangle 40">
            <a:extLst>
              <a:ext uri="{FF2B5EF4-FFF2-40B4-BE49-F238E27FC236}">
                <a16:creationId xmlns:a16="http://schemas.microsoft.com/office/drawing/2014/main" id="{799928DE-9791-4627-9EAF-E7DB9AAB153F}"/>
              </a:ext>
            </a:extLst>
          </p:cNvPr>
          <p:cNvSpPr/>
          <p:nvPr/>
        </p:nvSpPr>
        <p:spPr>
          <a:xfrm>
            <a:off x="6199057" y="2509976"/>
            <a:ext cx="1377022" cy="364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Arial" panose="020B0604020202020204" pitchFamily="34" charset="0"/>
                <a:cs typeface="Arial" panose="020B0604020202020204" pitchFamily="34" charset="0"/>
              </a:rPr>
              <a:t>Médico-social</a:t>
            </a:r>
          </a:p>
        </p:txBody>
      </p:sp>
      <p:sp>
        <p:nvSpPr>
          <p:cNvPr id="42" name="Rectangle 41">
            <a:extLst>
              <a:ext uri="{FF2B5EF4-FFF2-40B4-BE49-F238E27FC236}">
                <a16:creationId xmlns:a16="http://schemas.microsoft.com/office/drawing/2014/main" id="{DC400A0E-2FC7-40A9-AD7C-584BB86DC29F}"/>
              </a:ext>
            </a:extLst>
          </p:cNvPr>
          <p:cNvSpPr/>
          <p:nvPr/>
        </p:nvSpPr>
        <p:spPr>
          <a:xfrm>
            <a:off x="5148296" y="3017727"/>
            <a:ext cx="3478544" cy="1092607"/>
          </a:xfrm>
          <a:prstGeom prst="rect">
            <a:avLst/>
          </a:prstGeom>
        </p:spPr>
        <p:txBody>
          <a:bodyPr wrap="square">
            <a:spAutoFit/>
          </a:bodyPr>
          <a:lstStyle/>
          <a:p>
            <a:pPr marL="171450" indent="-171450" algn="just">
              <a:spcAft>
                <a:spcPts val="600"/>
              </a:spcAft>
              <a:buFont typeface="Arial" panose="020B0604020202020204" pitchFamily="34" charset="0"/>
              <a:buChar char="•"/>
            </a:pPr>
            <a:r>
              <a:rPr lang="fr-FR" sz="1200" i="1" dirty="0">
                <a:solidFill>
                  <a:schemeClr val="bg1"/>
                </a:solidFill>
                <a:latin typeface="Arial" panose="020B0604020202020204" pitchFamily="34" charset="0"/>
                <a:cs typeface="Arial" panose="020B0604020202020204" pitchFamily="34" charset="0"/>
              </a:rPr>
              <a:t>Depuis le DUI, l’opération de récupération du téléservice </a:t>
            </a:r>
            <a:r>
              <a:rPr lang="fr-FR" sz="1200" i="1" dirty="0" err="1">
                <a:solidFill>
                  <a:schemeClr val="bg1"/>
                </a:solidFill>
                <a:latin typeface="Arial" panose="020B0604020202020204" pitchFamily="34" charset="0"/>
                <a:cs typeface="Arial" panose="020B0604020202020204" pitchFamily="34" charset="0"/>
              </a:rPr>
              <a:t>INSi</a:t>
            </a:r>
            <a:r>
              <a:rPr lang="fr-FR" sz="1200" i="1" dirty="0">
                <a:solidFill>
                  <a:schemeClr val="bg1"/>
                </a:solidFill>
                <a:latin typeface="Arial" panose="020B0604020202020204" pitchFamily="34" charset="0"/>
                <a:cs typeface="Arial" panose="020B0604020202020204" pitchFamily="34" charset="0"/>
              </a:rPr>
              <a:t> sera appelée par carte </a:t>
            </a:r>
            <a:r>
              <a:rPr lang="fr-FR" sz="1200" i="1" dirty="0" err="1">
                <a:solidFill>
                  <a:schemeClr val="bg1"/>
                </a:solidFill>
                <a:latin typeface="Arial" panose="020B0604020202020204" pitchFamily="34" charset="0"/>
                <a:cs typeface="Arial" panose="020B0604020202020204" pitchFamily="34" charset="0"/>
              </a:rPr>
              <a:t>CPx</a:t>
            </a:r>
            <a:r>
              <a:rPr lang="fr-FR" sz="1200" i="1" dirty="0">
                <a:solidFill>
                  <a:schemeClr val="bg1"/>
                </a:solidFill>
                <a:latin typeface="Arial" panose="020B0604020202020204" pitchFamily="34" charset="0"/>
                <a:cs typeface="Arial" panose="020B0604020202020204" pitchFamily="34" charset="0"/>
              </a:rPr>
              <a:t> nominative et l’opération de vérification par certificat logiciel.</a:t>
            </a:r>
          </a:p>
          <a:p>
            <a:pPr marL="171450" indent="-171450" algn="just">
              <a:spcAft>
                <a:spcPts val="600"/>
              </a:spcAft>
              <a:buFont typeface="Arial" panose="020B0604020202020204" pitchFamily="34" charset="0"/>
              <a:buChar char="•"/>
            </a:pPr>
            <a:r>
              <a:rPr lang="fr-FR" sz="1200" i="1" dirty="0">
                <a:solidFill>
                  <a:schemeClr val="bg1"/>
                </a:solidFill>
                <a:latin typeface="Arial" panose="020B0604020202020204" pitchFamily="34" charset="0"/>
                <a:cs typeface="Arial" panose="020B0604020202020204" pitchFamily="34" charset="0"/>
              </a:rPr>
              <a:t>…</a:t>
            </a:r>
          </a:p>
        </p:txBody>
      </p:sp>
      <p:cxnSp>
        <p:nvCxnSpPr>
          <p:cNvPr id="44" name="Connecteur droit 43">
            <a:extLst>
              <a:ext uri="{FF2B5EF4-FFF2-40B4-BE49-F238E27FC236}">
                <a16:creationId xmlns:a16="http://schemas.microsoft.com/office/drawing/2014/main" id="{793B9E18-2C47-4055-B11A-4CC8D1A38601}"/>
              </a:ext>
            </a:extLst>
          </p:cNvPr>
          <p:cNvCxnSpPr>
            <a:cxnSpLocks/>
          </p:cNvCxnSpPr>
          <p:nvPr/>
        </p:nvCxnSpPr>
        <p:spPr>
          <a:xfrm>
            <a:off x="9939944" y="2837707"/>
            <a:ext cx="1143382" cy="0"/>
          </a:xfrm>
          <a:prstGeom prst="line">
            <a:avLst/>
          </a:prstGeom>
          <a:ln w="38100">
            <a:solidFill>
              <a:srgbClr val="F08070"/>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9495E43A-8907-47EE-8576-3B8B9D25BFDC}"/>
              </a:ext>
            </a:extLst>
          </p:cNvPr>
          <p:cNvSpPr/>
          <p:nvPr/>
        </p:nvSpPr>
        <p:spPr>
          <a:xfrm>
            <a:off x="9823124" y="2449719"/>
            <a:ext cx="1377022" cy="364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Arial" panose="020B0604020202020204" pitchFamily="34" charset="0"/>
                <a:cs typeface="Arial" panose="020B0604020202020204" pitchFamily="34" charset="0"/>
              </a:rPr>
              <a:t>Libéral / officine</a:t>
            </a:r>
          </a:p>
        </p:txBody>
      </p:sp>
      <p:sp>
        <p:nvSpPr>
          <p:cNvPr id="47" name="Rectangle 46">
            <a:extLst>
              <a:ext uri="{FF2B5EF4-FFF2-40B4-BE49-F238E27FC236}">
                <a16:creationId xmlns:a16="http://schemas.microsoft.com/office/drawing/2014/main" id="{809ADD3C-8A8E-4E5E-A721-2BD1E94CAFC1}"/>
              </a:ext>
            </a:extLst>
          </p:cNvPr>
          <p:cNvSpPr/>
          <p:nvPr/>
        </p:nvSpPr>
        <p:spPr>
          <a:xfrm>
            <a:off x="8709737" y="3034494"/>
            <a:ext cx="3321969" cy="907941"/>
          </a:xfrm>
          <a:prstGeom prst="rect">
            <a:avLst/>
          </a:prstGeom>
        </p:spPr>
        <p:txBody>
          <a:bodyPr wrap="square">
            <a:spAutoFit/>
          </a:bodyPr>
          <a:lstStyle/>
          <a:p>
            <a:pPr marL="171450" indent="-171450" algn="just">
              <a:spcAft>
                <a:spcPts val="600"/>
              </a:spcAft>
              <a:buFont typeface="Arial" panose="020B0604020202020204" pitchFamily="34" charset="0"/>
              <a:buChar char="•"/>
            </a:pPr>
            <a:r>
              <a:rPr lang="fr-FR" sz="1200" i="1" dirty="0">
                <a:solidFill>
                  <a:schemeClr val="bg1"/>
                </a:solidFill>
                <a:latin typeface="Arial" panose="020B0604020202020204" pitchFamily="34" charset="0"/>
                <a:cs typeface="Arial" panose="020B0604020202020204" pitchFamily="34" charset="0"/>
              </a:rPr>
              <a:t>L’appel au téléservice </a:t>
            </a:r>
            <a:r>
              <a:rPr lang="fr-FR" sz="1200" i="1" dirty="0" err="1">
                <a:solidFill>
                  <a:schemeClr val="bg1"/>
                </a:solidFill>
                <a:latin typeface="Arial" panose="020B0604020202020204" pitchFamily="34" charset="0"/>
                <a:cs typeface="Arial" panose="020B0604020202020204" pitchFamily="34" charset="0"/>
              </a:rPr>
              <a:t>INSi</a:t>
            </a:r>
            <a:r>
              <a:rPr lang="fr-FR" sz="1200" i="1" dirty="0">
                <a:solidFill>
                  <a:schemeClr val="bg1"/>
                </a:solidFill>
                <a:latin typeface="Arial" panose="020B0604020202020204" pitchFamily="34" charset="0"/>
                <a:cs typeface="Arial" panose="020B0604020202020204" pitchFamily="34" charset="0"/>
              </a:rPr>
              <a:t> se fera depuis le LGC / LGO et se fera via carte </a:t>
            </a:r>
            <a:r>
              <a:rPr lang="fr-FR" sz="1200" i="1" dirty="0" err="1">
                <a:solidFill>
                  <a:schemeClr val="bg1"/>
                </a:solidFill>
                <a:latin typeface="Arial" panose="020B0604020202020204" pitchFamily="34" charset="0"/>
                <a:cs typeface="Arial" panose="020B0604020202020204" pitchFamily="34" charset="0"/>
              </a:rPr>
              <a:t>CPx</a:t>
            </a:r>
            <a:r>
              <a:rPr lang="fr-FR" sz="1200" i="1" dirty="0">
                <a:solidFill>
                  <a:schemeClr val="bg1"/>
                </a:solidFill>
                <a:latin typeface="Arial" panose="020B0604020202020204" pitchFamily="34" charset="0"/>
                <a:cs typeface="Arial" panose="020B0604020202020204" pitchFamily="34" charset="0"/>
              </a:rPr>
              <a:t> nominative et certificat logiciel. </a:t>
            </a:r>
          </a:p>
          <a:p>
            <a:pPr marL="171450" indent="-171450" algn="just">
              <a:spcAft>
                <a:spcPts val="600"/>
              </a:spcAft>
              <a:buFont typeface="Arial" panose="020B0604020202020204" pitchFamily="34" charset="0"/>
              <a:buChar char="•"/>
            </a:pPr>
            <a:r>
              <a:rPr lang="fr-FR" sz="1200" i="1" dirty="0">
                <a:solidFill>
                  <a:schemeClr val="bg1"/>
                </a:solidFill>
                <a:latin typeface="Arial" panose="020B0604020202020204" pitchFamily="34" charset="0"/>
                <a:cs typeface="Arial" panose="020B0604020202020204" pitchFamily="34" charset="0"/>
              </a:rPr>
              <a:t>…</a:t>
            </a:r>
          </a:p>
        </p:txBody>
      </p:sp>
      <p:cxnSp>
        <p:nvCxnSpPr>
          <p:cNvPr id="24" name="Connecteur droit 23">
            <a:extLst>
              <a:ext uri="{FF2B5EF4-FFF2-40B4-BE49-F238E27FC236}">
                <a16:creationId xmlns:a16="http://schemas.microsoft.com/office/drawing/2014/main" id="{5BFFDFFA-19A7-4B7B-8348-EE6F459CB4AF}"/>
              </a:ext>
            </a:extLst>
          </p:cNvPr>
          <p:cNvCxnSpPr>
            <a:cxnSpLocks/>
          </p:cNvCxnSpPr>
          <p:nvPr/>
        </p:nvCxnSpPr>
        <p:spPr>
          <a:xfrm>
            <a:off x="8709737" y="2948268"/>
            <a:ext cx="0" cy="1162521"/>
          </a:xfrm>
          <a:prstGeom prst="line">
            <a:avLst/>
          </a:prstGeom>
          <a:ln w="38100">
            <a:solidFill>
              <a:srgbClr val="F08070"/>
            </a:solidFill>
          </a:ln>
        </p:spPr>
        <p:style>
          <a:lnRef idx="1">
            <a:schemeClr val="accent1"/>
          </a:lnRef>
          <a:fillRef idx="0">
            <a:schemeClr val="accent1"/>
          </a:fillRef>
          <a:effectRef idx="0">
            <a:schemeClr val="accent1"/>
          </a:effectRef>
          <a:fontRef idx="minor">
            <a:schemeClr val="tx1"/>
          </a:fontRef>
        </p:style>
      </p:cxnSp>
      <p:pic>
        <p:nvPicPr>
          <p:cNvPr id="25" name="Image 24">
            <a:extLst>
              <a:ext uri="{FF2B5EF4-FFF2-40B4-BE49-F238E27FC236}">
                <a16:creationId xmlns:a16="http://schemas.microsoft.com/office/drawing/2014/main" id="{43FD5E0E-BC43-4B9E-9972-6000DE2B23A4}"/>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782" b="99414" l="2050" r="96047">
                        <a14:foregroundMark x1="6003" y1="30893" x2="6003" y2="30893"/>
                        <a14:foregroundMark x1="6003" y1="30893" x2="6003" y2="30893"/>
                        <a14:foregroundMark x1="2196" y1="28111" x2="2196" y2="28111"/>
                        <a14:foregroundMark x1="5271" y1="17130" x2="5271" y2="17130"/>
                        <a14:foregroundMark x1="4392" y1="21669" x2="4978" y2="11127"/>
                        <a14:foregroundMark x1="11274" y1="7467" x2="18155" y2="7321"/>
                        <a14:foregroundMark x1="19912" y1="2928" x2="19912" y2="2928"/>
                        <a14:foregroundMark x1="26061" y1="6296" x2="26061" y2="6296"/>
                        <a14:foregroundMark x1="86823" y1="46120" x2="95754" y2="50805"/>
                        <a14:foregroundMark x1="95754" y1="50805" x2="96047" y2="58419"/>
                        <a14:foregroundMark x1="96047" y1="58419" x2="95608" y2="58858"/>
                        <a14:foregroundMark x1="85652" y1="73646" x2="85212" y2="81552"/>
                        <a14:foregroundMark x1="33529" y1="75110" x2="34407" y2="86676"/>
                        <a14:foregroundMark x1="39385" y1="93265" x2="46559" y2="97365"/>
                        <a14:foregroundMark x1="46559" y1="97365" x2="62958" y2="99414"/>
                        <a14:foregroundMark x1="62958" y1="99414" x2="80234" y2="92533"/>
                        <a14:foregroundMark x1="4100" y1="22255" x2="4100" y2="14495"/>
                        <a14:foregroundMark x1="4100" y1="14495" x2="7906" y2="7906"/>
                        <a14:foregroundMark x1="7906" y1="7906" x2="12884" y2="7321"/>
                        <a14:foregroundMark x1="46120" y1="6296" x2="46120" y2="6296"/>
                      </a14:backgroundRemoval>
                    </a14:imgEffect>
                  </a14:imgLayer>
                </a14:imgProps>
              </a:ext>
            </a:extLst>
          </a:blip>
          <a:stretch>
            <a:fillRect/>
          </a:stretch>
        </p:blipFill>
        <p:spPr>
          <a:xfrm>
            <a:off x="9399568" y="2470066"/>
            <a:ext cx="424705" cy="424705"/>
          </a:xfrm>
          <a:prstGeom prst="rect">
            <a:avLst/>
          </a:prstGeom>
        </p:spPr>
      </p:pic>
      <p:sp>
        <p:nvSpPr>
          <p:cNvPr id="30" name="ZoneTexte 29">
            <a:extLst>
              <a:ext uri="{FF2B5EF4-FFF2-40B4-BE49-F238E27FC236}">
                <a16:creationId xmlns:a16="http://schemas.microsoft.com/office/drawing/2014/main" id="{F5A7A4FC-ACC5-47AB-BCF6-7F3DAD87A02C}"/>
              </a:ext>
            </a:extLst>
          </p:cNvPr>
          <p:cNvSpPr txBox="1"/>
          <p:nvPr/>
        </p:nvSpPr>
        <p:spPr>
          <a:xfrm>
            <a:off x="189624" y="4059545"/>
            <a:ext cx="11712624" cy="584775"/>
          </a:xfrm>
          <a:prstGeom prst="rect">
            <a:avLst/>
          </a:prstGeom>
          <a:noFill/>
        </p:spPr>
        <p:txBody>
          <a:bodyPr wrap="square" lIns="72000" tIns="108000" rIns="72000" bIns="108000" rtlCol="0" anchor="ctr" anchorCtr="0">
            <a:normAutofit/>
          </a:bodyPr>
          <a:lstStyle/>
          <a:p>
            <a:pPr algn="just"/>
            <a:r>
              <a:rPr lang="fr-FR" sz="1400" b="1" dirty="0">
                <a:solidFill>
                  <a:schemeClr val="bg1"/>
                </a:solidFill>
                <a:latin typeface="Arial" panose="020B0604020202020204" pitchFamily="34" charset="0"/>
                <a:cs typeface="Arial" panose="020B0604020202020204" pitchFamily="34" charset="0"/>
              </a:rPr>
              <a:t>2. </a:t>
            </a:r>
            <a:r>
              <a:rPr lang="fr-FR" sz="1200" dirty="0">
                <a:solidFill>
                  <a:schemeClr val="bg1"/>
                </a:solidFill>
                <a:latin typeface="Arial" panose="020B0604020202020204" pitchFamily="34" charset="0"/>
                <a:cs typeface="Arial" panose="020B0604020202020204" pitchFamily="34" charset="0"/>
              </a:rPr>
              <a:t>Lister les personnes habilitées à accéder au téléservice </a:t>
            </a:r>
            <a:r>
              <a:rPr lang="fr-FR" sz="1200" dirty="0" err="1">
                <a:solidFill>
                  <a:schemeClr val="bg1"/>
                </a:solidFill>
                <a:latin typeface="Arial" panose="020B0604020202020204" pitchFamily="34" charset="0"/>
                <a:cs typeface="Arial" panose="020B0604020202020204" pitchFamily="34" charset="0"/>
              </a:rPr>
              <a:t>INSi</a:t>
            </a:r>
            <a:r>
              <a:rPr lang="fr-FR" sz="1200" dirty="0">
                <a:solidFill>
                  <a:schemeClr val="bg1"/>
                </a:solidFill>
                <a:latin typeface="Arial" panose="020B0604020202020204" pitchFamily="34" charset="0"/>
                <a:cs typeface="Arial" panose="020B0604020202020204" pitchFamily="34" charset="0"/>
              </a:rPr>
              <a:t> et les mesures de revue de ces droits.</a:t>
            </a:r>
          </a:p>
        </p:txBody>
      </p:sp>
      <p:pic>
        <p:nvPicPr>
          <p:cNvPr id="33" name="Image 32">
            <a:extLst>
              <a:ext uri="{FF2B5EF4-FFF2-40B4-BE49-F238E27FC236}">
                <a16:creationId xmlns:a16="http://schemas.microsoft.com/office/drawing/2014/main" id="{8B44D224-DC1C-4174-9515-2D742D7E5FB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43" b="98243" l="1757" r="97657">
                        <a14:foregroundMark x1="41288" y1="6296" x2="41288" y2="6296"/>
                        <a14:foregroundMark x1="41288" y1="6296" x2="41288" y2="6296"/>
                        <a14:foregroundMark x1="43192" y1="2489" x2="43192" y2="2489"/>
                        <a14:foregroundMark x1="43192" y1="2489" x2="43192" y2="2489"/>
                        <a14:foregroundMark x1="49780" y1="10102" x2="49780" y2="10102"/>
                        <a14:foregroundMark x1="49780" y1="10102" x2="49780" y2="10102"/>
                        <a14:foregroundMark x1="40117" y1="23280" x2="40117" y2="23280"/>
                        <a14:foregroundMark x1="40117" y1="23280" x2="40117" y2="23280"/>
                        <a14:foregroundMark x1="24305" y1="23572" x2="48316" y2="20059"/>
                        <a14:foregroundMark x1="48316" y1="20059" x2="66471" y2="21816"/>
                        <a14:foregroundMark x1="66471" y1="21816" x2="74524" y2="21816"/>
                        <a14:foregroundMark x1="74524" y1="21816" x2="76428" y2="22694"/>
                        <a14:foregroundMark x1="49341" y1="11567" x2="44656" y2="5271"/>
                        <a14:foregroundMark x1="44656" y1="5271" x2="41142" y2="15227"/>
                        <a14:foregroundMark x1="41142" y1="15227" x2="49195" y2="9517"/>
                        <a14:foregroundMark x1="49195" y1="9517" x2="56515" y2="9810"/>
                        <a14:foregroundMark x1="56515" y1="9810" x2="58419" y2="6735"/>
                        <a14:foregroundMark x1="60469" y1="4392" x2="60029" y2="12006"/>
                        <a14:foregroundMark x1="60029" y1="12006" x2="61347" y2="18155"/>
                        <a14:foregroundMark x1="21816" y1="38360" x2="3807" y2="36310"/>
                        <a14:foregroundMark x1="3807" y1="36310" x2="1903" y2="37482"/>
                        <a14:foregroundMark x1="6881" y1="91801" x2="30015" y2="90190"/>
                        <a14:foregroundMark x1="30015" y1="90190" x2="48755" y2="90922"/>
                        <a14:foregroundMark x1="48755" y1="90922" x2="56369" y2="89458"/>
                        <a14:foregroundMark x1="56369" y1="89458" x2="64422" y2="85066"/>
                        <a14:foregroundMark x1="64422" y1="85066" x2="95608" y2="87701"/>
                        <a14:foregroundMark x1="95608" y1="87701" x2="95608" y2="89751"/>
                        <a14:foregroundMark x1="8053" y1="95022" x2="16984" y2="98389"/>
                        <a14:foregroundMark x1="16984" y1="98389" x2="36310" y2="99707"/>
                        <a14:foregroundMark x1="36310" y1="99707" x2="43924" y2="96633"/>
                        <a14:foregroundMark x1="43924" y1="96633" x2="53441" y2="96633"/>
                        <a14:foregroundMark x1="53441" y1="96633" x2="72767" y2="93558"/>
                        <a14:foregroundMark x1="72767" y1="93558" x2="80088" y2="97072"/>
                        <a14:foregroundMark x1="80088" y1="97072" x2="80820" y2="97950"/>
                        <a14:foregroundMark x1="97657" y1="98243" x2="97657" y2="98243"/>
                        <a14:foregroundMark x1="55198" y1="5417" x2="47438" y2="3660"/>
                        <a14:foregroundMark x1="47438" y1="3660" x2="39531" y2="4392"/>
                        <a14:foregroundMark x1="39531" y1="4392" x2="41142" y2="12592"/>
                        <a14:foregroundMark x1="41142" y1="12592" x2="48609" y2="14641"/>
                        <a14:foregroundMark x1="48609" y1="14641" x2="56515" y2="13616"/>
                        <a14:foregroundMark x1="56515" y1="13616" x2="56662" y2="5857"/>
                        <a14:foregroundMark x1="56662" y1="5857" x2="48316" y2="3660"/>
                        <a14:foregroundMark x1="48316" y1="3660" x2="42460" y2="5564"/>
                      </a14:backgroundRemoval>
                    </a14:imgEffect>
                  </a14:imgLayer>
                </a14:imgProps>
              </a:ext>
            </a:extLst>
          </a:blip>
          <a:stretch>
            <a:fillRect/>
          </a:stretch>
        </p:blipFill>
        <p:spPr>
          <a:xfrm>
            <a:off x="1958285" y="4548557"/>
            <a:ext cx="450118" cy="450118"/>
          </a:xfrm>
          <a:prstGeom prst="rect">
            <a:avLst/>
          </a:prstGeom>
        </p:spPr>
      </p:pic>
      <p:sp>
        <p:nvSpPr>
          <p:cNvPr id="34" name="Rectangle : coins arrondis 33">
            <a:extLst>
              <a:ext uri="{FF2B5EF4-FFF2-40B4-BE49-F238E27FC236}">
                <a16:creationId xmlns:a16="http://schemas.microsoft.com/office/drawing/2014/main" id="{9CCB36B9-308C-49CC-9A2C-2E4C042C735C}"/>
              </a:ext>
            </a:extLst>
          </p:cNvPr>
          <p:cNvSpPr/>
          <p:nvPr/>
        </p:nvSpPr>
        <p:spPr>
          <a:xfrm rot="21012832">
            <a:off x="236717" y="4620625"/>
            <a:ext cx="1278583" cy="337096"/>
          </a:xfrm>
          <a:prstGeom prst="roundRect">
            <a:avLst/>
          </a:prstGeom>
          <a:solidFill>
            <a:srgbClr val="F08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Arial" panose="020B0604020202020204" pitchFamily="34" charset="0"/>
                <a:cs typeface="Arial" panose="020B0604020202020204" pitchFamily="34" charset="0"/>
              </a:rPr>
              <a:t>Illustrations</a:t>
            </a:r>
          </a:p>
        </p:txBody>
      </p:sp>
      <p:sp>
        <p:nvSpPr>
          <p:cNvPr id="35" name="Rectangle 34">
            <a:extLst>
              <a:ext uri="{FF2B5EF4-FFF2-40B4-BE49-F238E27FC236}">
                <a16:creationId xmlns:a16="http://schemas.microsoft.com/office/drawing/2014/main" id="{93E5EF36-EDEE-4FB2-918F-9DE1C3E73E75}"/>
              </a:ext>
            </a:extLst>
          </p:cNvPr>
          <p:cNvSpPr/>
          <p:nvPr/>
        </p:nvSpPr>
        <p:spPr>
          <a:xfrm>
            <a:off x="2408403" y="4431712"/>
            <a:ext cx="1069310" cy="549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Arial" panose="020B0604020202020204" pitchFamily="34" charset="0"/>
                <a:cs typeface="Arial" panose="020B0604020202020204" pitchFamily="34" charset="0"/>
              </a:rPr>
              <a:t>Sanitaire</a:t>
            </a:r>
          </a:p>
        </p:txBody>
      </p:sp>
      <p:cxnSp>
        <p:nvCxnSpPr>
          <p:cNvPr id="37" name="Connecteur droit 36">
            <a:extLst>
              <a:ext uri="{FF2B5EF4-FFF2-40B4-BE49-F238E27FC236}">
                <a16:creationId xmlns:a16="http://schemas.microsoft.com/office/drawing/2014/main" id="{6C47FAC3-D775-497D-8DD7-D5D5952EBB39}"/>
              </a:ext>
            </a:extLst>
          </p:cNvPr>
          <p:cNvCxnSpPr/>
          <p:nvPr/>
        </p:nvCxnSpPr>
        <p:spPr>
          <a:xfrm>
            <a:off x="2583018" y="4885850"/>
            <a:ext cx="720080" cy="0"/>
          </a:xfrm>
          <a:prstGeom prst="line">
            <a:avLst/>
          </a:prstGeom>
          <a:ln w="38100">
            <a:solidFill>
              <a:srgbClr val="F08070"/>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BB9B61A9-84A9-47C5-9241-61E2F3D46B10}"/>
              </a:ext>
            </a:extLst>
          </p:cNvPr>
          <p:cNvCxnSpPr>
            <a:cxnSpLocks/>
          </p:cNvCxnSpPr>
          <p:nvPr/>
        </p:nvCxnSpPr>
        <p:spPr>
          <a:xfrm>
            <a:off x="6308692" y="4867913"/>
            <a:ext cx="1143382" cy="0"/>
          </a:xfrm>
          <a:prstGeom prst="line">
            <a:avLst/>
          </a:prstGeom>
          <a:ln w="38100">
            <a:solidFill>
              <a:srgbClr val="F08070"/>
            </a:solidFill>
          </a:ln>
        </p:spPr>
        <p:style>
          <a:lnRef idx="1">
            <a:schemeClr val="accent1"/>
          </a:lnRef>
          <a:fillRef idx="0">
            <a:schemeClr val="accent1"/>
          </a:fillRef>
          <a:effectRef idx="0">
            <a:schemeClr val="accent1"/>
          </a:effectRef>
          <a:fontRef idx="minor">
            <a:schemeClr val="tx1"/>
          </a:fontRef>
        </p:style>
      </p:cxnSp>
      <p:pic>
        <p:nvPicPr>
          <p:cNvPr id="40" name="Image 39">
            <a:extLst>
              <a:ext uri="{FF2B5EF4-FFF2-40B4-BE49-F238E27FC236}">
                <a16:creationId xmlns:a16="http://schemas.microsoft.com/office/drawing/2014/main" id="{27AD4FD0-FC27-415C-A8CB-01689765F5A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667" b="94000" l="4667" r="99333">
                        <a14:foregroundMark x1="10000" y1="12667" x2="10000" y2="12667"/>
                        <a14:foregroundMark x1="6667" y1="18667" x2="6667" y2="18667"/>
                        <a14:foregroundMark x1="24667" y1="8667" x2="24667" y2="8667"/>
                        <a14:foregroundMark x1="45333" y1="66667" x2="45333" y2="66667"/>
                        <a14:foregroundMark x1="5333" y1="60667" x2="5333" y2="60667"/>
                        <a14:foregroundMark x1="5333" y1="70000" x2="5333" y2="70000"/>
                        <a14:foregroundMark x1="3333" y1="56667" x2="4667" y2="83333"/>
                        <a14:foregroundMark x1="4667" y1="83333" x2="9333" y2="90000"/>
                        <a14:foregroundMark x1="9333" y1="90000" x2="21333" y2="93333"/>
                        <a14:foregroundMark x1="21333" y1="93333" x2="28667" y2="90667"/>
                        <a14:foregroundMark x1="28667" y1="90667" x2="36667" y2="94000"/>
                        <a14:foregroundMark x1="36667" y1="94000" x2="37333" y2="94000"/>
                        <a14:foregroundMark x1="46667" y1="76667" x2="82000" y2="80667"/>
                        <a14:foregroundMark x1="82000" y1="80667" x2="99333" y2="90000"/>
                      </a14:backgroundRemoval>
                    </a14:imgEffect>
                  </a14:imgLayer>
                </a14:imgProps>
              </a:ext>
            </a:extLst>
          </a:blip>
          <a:stretch>
            <a:fillRect/>
          </a:stretch>
        </p:blipFill>
        <p:spPr>
          <a:xfrm>
            <a:off x="5705326" y="4474922"/>
            <a:ext cx="493731" cy="493731"/>
          </a:xfrm>
          <a:prstGeom prst="rect">
            <a:avLst/>
          </a:prstGeom>
        </p:spPr>
      </p:pic>
      <p:sp>
        <p:nvSpPr>
          <p:cNvPr id="43" name="Rectangle 42">
            <a:extLst>
              <a:ext uri="{FF2B5EF4-FFF2-40B4-BE49-F238E27FC236}">
                <a16:creationId xmlns:a16="http://schemas.microsoft.com/office/drawing/2014/main" id="{3BD63302-B025-44CC-AC9D-98F3F9A13B0F}"/>
              </a:ext>
            </a:extLst>
          </p:cNvPr>
          <p:cNvSpPr/>
          <p:nvPr/>
        </p:nvSpPr>
        <p:spPr>
          <a:xfrm>
            <a:off x="6199057" y="4514832"/>
            <a:ext cx="1377022" cy="364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Arial" panose="020B0604020202020204" pitchFamily="34" charset="0"/>
                <a:cs typeface="Arial" panose="020B0604020202020204" pitchFamily="34" charset="0"/>
              </a:rPr>
              <a:t>Médico-social</a:t>
            </a:r>
          </a:p>
        </p:txBody>
      </p:sp>
      <p:cxnSp>
        <p:nvCxnSpPr>
          <p:cNvPr id="45" name="Connecteur droit 44">
            <a:extLst>
              <a:ext uri="{FF2B5EF4-FFF2-40B4-BE49-F238E27FC236}">
                <a16:creationId xmlns:a16="http://schemas.microsoft.com/office/drawing/2014/main" id="{31708056-ADC5-40D7-A13A-3F7FBE16ACA8}"/>
              </a:ext>
            </a:extLst>
          </p:cNvPr>
          <p:cNvCxnSpPr>
            <a:cxnSpLocks/>
          </p:cNvCxnSpPr>
          <p:nvPr/>
        </p:nvCxnSpPr>
        <p:spPr>
          <a:xfrm>
            <a:off x="9939944" y="4842563"/>
            <a:ext cx="1143382" cy="0"/>
          </a:xfrm>
          <a:prstGeom prst="line">
            <a:avLst/>
          </a:prstGeom>
          <a:ln w="38100">
            <a:solidFill>
              <a:srgbClr val="F08070"/>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315A6373-5C64-4501-AED5-2C1ECEDC1C7C}"/>
              </a:ext>
            </a:extLst>
          </p:cNvPr>
          <p:cNvSpPr/>
          <p:nvPr/>
        </p:nvSpPr>
        <p:spPr>
          <a:xfrm>
            <a:off x="9823124" y="4454575"/>
            <a:ext cx="1377022" cy="364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Arial" panose="020B0604020202020204" pitchFamily="34" charset="0"/>
                <a:cs typeface="Arial" panose="020B0604020202020204" pitchFamily="34" charset="0"/>
              </a:rPr>
              <a:t>Libéral / officine</a:t>
            </a:r>
          </a:p>
        </p:txBody>
      </p:sp>
      <p:pic>
        <p:nvPicPr>
          <p:cNvPr id="49" name="Image 48">
            <a:extLst>
              <a:ext uri="{FF2B5EF4-FFF2-40B4-BE49-F238E27FC236}">
                <a16:creationId xmlns:a16="http://schemas.microsoft.com/office/drawing/2014/main" id="{960F3053-7DD7-428B-9DC7-D51C54D2F2C2}"/>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782" b="99414" l="2050" r="96047">
                        <a14:foregroundMark x1="6003" y1="30893" x2="6003" y2="30893"/>
                        <a14:foregroundMark x1="6003" y1="30893" x2="6003" y2="30893"/>
                        <a14:foregroundMark x1="2196" y1="28111" x2="2196" y2="28111"/>
                        <a14:foregroundMark x1="5271" y1="17130" x2="5271" y2="17130"/>
                        <a14:foregroundMark x1="4392" y1="21669" x2="4978" y2="11127"/>
                        <a14:foregroundMark x1="11274" y1="7467" x2="18155" y2="7321"/>
                        <a14:foregroundMark x1="19912" y1="2928" x2="19912" y2="2928"/>
                        <a14:foregroundMark x1="26061" y1="6296" x2="26061" y2="6296"/>
                        <a14:foregroundMark x1="86823" y1="46120" x2="95754" y2="50805"/>
                        <a14:foregroundMark x1="95754" y1="50805" x2="96047" y2="58419"/>
                        <a14:foregroundMark x1="96047" y1="58419" x2="95608" y2="58858"/>
                        <a14:foregroundMark x1="85652" y1="73646" x2="85212" y2="81552"/>
                        <a14:foregroundMark x1="33529" y1="75110" x2="34407" y2="86676"/>
                        <a14:foregroundMark x1="39385" y1="93265" x2="46559" y2="97365"/>
                        <a14:foregroundMark x1="46559" y1="97365" x2="62958" y2="99414"/>
                        <a14:foregroundMark x1="62958" y1="99414" x2="80234" y2="92533"/>
                        <a14:foregroundMark x1="4100" y1="22255" x2="4100" y2="14495"/>
                        <a14:foregroundMark x1="4100" y1="14495" x2="7906" y2="7906"/>
                        <a14:foregroundMark x1="7906" y1="7906" x2="12884" y2="7321"/>
                        <a14:foregroundMark x1="46120" y1="6296" x2="46120" y2="6296"/>
                      </a14:backgroundRemoval>
                    </a14:imgEffect>
                  </a14:imgLayer>
                </a14:imgProps>
              </a:ext>
            </a:extLst>
          </a:blip>
          <a:stretch>
            <a:fillRect/>
          </a:stretch>
        </p:blipFill>
        <p:spPr>
          <a:xfrm>
            <a:off x="9399568" y="4474922"/>
            <a:ext cx="424705" cy="424705"/>
          </a:xfrm>
          <a:prstGeom prst="rect">
            <a:avLst/>
          </a:prstGeom>
        </p:spPr>
      </p:pic>
      <p:sp>
        <p:nvSpPr>
          <p:cNvPr id="50" name="Rectangle 49">
            <a:extLst>
              <a:ext uri="{FF2B5EF4-FFF2-40B4-BE49-F238E27FC236}">
                <a16:creationId xmlns:a16="http://schemas.microsoft.com/office/drawing/2014/main" id="{D799FAB5-5EFD-48FD-AE73-ED95638AC4DC}"/>
              </a:ext>
            </a:extLst>
          </p:cNvPr>
          <p:cNvSpPr/>
          <p:nvPr/>
        </p:nvSpPr>
        <p:spPr>
          <a:xfrm>
            <a:off x="275858" y="5081379"/>
            <a:ext cx="8196406" cy="907941"/>
          </a:xfrm>
          <a:prstGeom prst="rect">
            <a:avLst/>
          </a:prstGeom>
        </p:spPr>
        <p:txBody>
          <a:bodyPr wrap="square">
            <a:spAutoFit/>
          </a:bodyPr>
          <a:lstStyle/>
          <a:p>
            <a:pPr marL="171450" indent="-171450" algn="just">
              <a:spcAft>
                <a:spcPts val="600"/>
              </a:spcAft>
              <a:buFont typeface="Arial" panose="020B0604020202020204" pitchFamily="34" charset="0"/>
              <a:buChar char="•"/>
            </a:pPr>
            <a:r>
              <a:rPr lang="fr-FR" sz="1200" i="1" dirty="0">
                <a:solidFill>
                  <a:schemeClr val="bg1"/>
                </a:solidFill>
                <a:latin typeface="Arial" panose="020B0604020202020204" pitchFamily="34" charset="0"/>
                <a:cs typeface="Arial" panose="020B0604020202020204" pitchFamily="34" charset="0"/>
              </a:rPr>
              <a:t>Les agents en charge de la création du dossier patient / usager et de l’admission de la personne sont habilités à appeler le téléservice </a:t>
            </a:r>
            <a:r>
              <a:rPr lang="fr-FR" sz="1200" i="1" dirty="0" err="1">
                <a:solidFill>
                  <a:schemeClr val="bg1"/>
                </a:solidFill>
                <a:latin typeface="Arial" panose="020B0604020202020204" pitchFamily="34" charset="0"/>
                <a:cs typeface="Arial" panose="020B0604020202020204" pitchFamily="34" charset="0"/>
              </a:rPr>
              <a:t>INSi</a:t>
            </a:r>
            <a:r>
              <a:rPr lang="fr-FR" sz="1200" i="1" dirty="0">
                <a:solidFill>
                  <a:schemeClr val="bg1"/>
                </a:solidFill>
                <a:latin typeface="Arial" panose="020B0604020202020204" pitchFamily="34" charset="0"/>
                <a:cs typeface="Arial" panose="020B0604020202020204" pitchFamily="34" charset="0"/>
              </a:rPr>
              <a:t>, contrairement au service des Ressources Humaines.</a:t>
            </a:r>
          </a:p>
          <a:p>
            <a:pPr marL="171450" indent="-171450" algn="just">
              <a:spcAft>
                <a:spcPts val="600"/>
              </a:spcAft>
              <a:buFont typeface="Arial" panose="020B0604020202020204" pitchFamily="34" charset="0"/>
              <a:buChar char="•"/>
            </a:pPr>
            <a:r>
              <a:rPr lang="fr-FR" sz="1200" i="1" dirty="0">
                <a:solidFill>
                  <a:schemeClr val="bg1"/>
                </a:solidFill>
                <a:latin typeface="Arial" panose="020B0604020202020204" pitchFamily="34" charset="0"/>
                <a:cs typeface="Arial" panose="020B0604020202020204" pitchFamily="34" charset="0"/>
              </a:rPr>
              <a:t>Les habilitations sont formalisées dans une matrice qui est revue tous les ans par le directeur de la structure en cas de mutation / départ d’un salarié,… </a:t>
            </a:r>
          </a:p>
        </p:txBody>
      </p:sp>
      <p:cxnSp>
        <p:nvCxnSpPr>
          <p:cNvPr id="51" name="Connecteur droit 50">
            <a:extLst>
              <a:ext uri="{FF2B5EF4-FFF2-40B4-BE49-F238E27FC236}">
                <a16:creationId xmlns:a16="http://schemas.microsoft.com/office/drawing/2014/main" id="{0240627E-E04D-458A-964B-ABAD2719DEF9}"/>
              </a:ext>
            </a:extLst>
          </p:cNvPr>
          <p:cNvCxnSpPr>
            <a:cxnSpLocks/>
          </p:cNvCxnSpPr>
          <p:nvPr/>
        </p:nvCxnSpPr>
        <p:spPr>
          <a:xfrm>
            <a:off x="8485676" y="4968653"/>
            <a:ext cx="0" cy="997927"/>
          </a:xfrm>
          <a:prstGeom prst="line">
            <a:avLst/>
          </a:prstGeom>
          <a:ln w="38100">
            <a:solidFill>
              <a:srgbClr val="F08070"/>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F3AE6DAB-DD25-47F7-85EF-60AE02A7BBEA}"/>
              </a:ext>
            </a:extLst>
          </p:cNvPr>
          <p:cNvSpPr/>
          <p:nvPr/>
        </p:nvSpPr>
        <p:spPr>
          <a:xfrm>
            <a:off x="8504611" y="5025610"/>
            <a:ext cx="3492386" cy="1092607"/>
          </a:xfrm>
          <a:prstGeom prst="rect">
            <a:avLst/>
          </a:prstGeom>
        </p:spPr>
        <p:txBody>
          <a:bodyPr wrap="square">
            <a:spAutoFit/>
          </a:bodyPr>
          <a:lstStyle/>
          <a:p>
            <a:pPr marL="171450" indent="-171450" algn="just">
              <a:spcAft>
                <a:spcPts val="600"/>
              </a:spcAft>
              <a:buFont typeface="Arial" panose="020B0604020202020204" pitchFamily="34" charset="0"/>
              <a:buChar char="•"/>
            </a:pPr>
            <a:r>
              <a:rPr lang="fr-FR" sz="1200" i="1" dirty="0">
                <a:solidFill>
                  <a:schemeClr val="bg1"/>
                </a:solidFill>
                <a:latin typeface="Arial" panose="020B0604020202020204" pitchFamily="34" charset="0"/>
                <a:cs typeface="Arial" panose="020B0604020202020204" pitchFamily="34" charset="0"/>
              </a:rPr>
              <a:t>Le médecin / pharmacien et le secrétariat médical sont habilités à appeler le téléservice </a:t>
            </a:r>
            <a:r>
              <a:rPr lang="fr-FR" sz="1200" i="1" dirty="0" err="1">
                <a:solidFill>
                  <a:schemeClr val="bg1"/>
                </a:solidFill>
                <a:latin typeface="Arial" panose="020B0604020202020204" pitchFamily="34" charset="0"/>
                <a:cs typeface="Arial" panose="020B0604020202020204" pitchFamily="34" charset="0"/>
              </a:rPr>
              <a:t>INSi</a:t>
            </a:r>
            <a:endParaRPr lang="fr-FR" sz="1200" i="1" dirty="0">
              <a:solidFill>
                <a:schemeClr val="bg1"/>
              </a:solidFill>
              <a:latin typeface="Arial" panose="020B0604020202020204" pitchFamily="34" charset="0"/>
              <a:cs typeface="Arial" panose="020B0604020202020204" pitchFamily="34" charset="0"/>
            </a:endParaRPr>
          </a:p>
          <a:p>
            <a:pPr marL="171450" indent="-171450" algn="just">
              <a:spcAft>
                <a:spcPts val="600"/>
              </a:spcAft>
              <a:buFont typeface="Arial" panose="020B0604020202020204" pitchFamily="34" charset="0"/>
              <a:buChar char="•"/>
            </a:pPr>
            <a:r>
              <a:rPr lang="fr-FR" sz="1200" i="1" dirty="0">
                <a:solidFill>
                  <a:schemeClr val="bg1"/>
                </a:solidFill>
                <a:latin typeface="Arial" panose="020B0604020202020204" pitchFamily="34" charset="0"/>
                <a:cs typeface="Arial" panose="020B0604020202020204" pitchFamily="34" charset="0"/>
              </a:rPr>
              <a:t>Les habilitations sont revues régulièrement par le médecin / pharmacien </a:t>
            </a:r>
          </a:p>
        </p:txBody>
      </p:sp>
    </p:spTree>
    <p:extLst>
      <p:ext uri="{BB962C8B-B14F-4D97-AF65-F5344CB8AC3E}">
        <p14:creationId xmlns:p14="http://schemas.microsoft.com/office/powerpoint/2010/main" val="403643838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ZoneTexte 77">
            <a:extLst>
              <a:ext uri="{FF2B5EF4-FFF2-40B4-BE49-F238E27FC236}">
                <a16:creationId xmlns:a16="http://schemas.microsoft.com/office/drawing/2014/main" id="{BF3B5405-B980-514F-8E68-FF2D31508A60}"/>
              </a:ext>
            </a:extLst>
          </p:cNvPr>
          <p:cNvSpPr txBox="1"/>
          <p:nvPr/>
        </p:nvSpPr>
        <p:spPr>
          <a:xfrm>
            <a:off x="855941" y="924258"/>
            <a:ext cx="7328291" cy="488518"/>
          </a:xfrm>
          <a:prstGeom prst="rect">
            <a:avLst/>
          </a:prstGeom>
          <a:noFill/>
        </p:spPr>
        <p:txBody>
          <a:bodyPr wrap="square" lIns="144000" tIns="0" rIns="0" bIns="0" rtlCol="0" anchor="t" anchorCtr="0">
            <a:noAutofit/>
          </a:bodyPr>
          <a:lstStyle/>
          <a:p>
            <a:r>
              <a:rPr lang="fr-FR" sz="2400" b="1" dirty="0">
                <a:solidFill>
                  <a:schemeClr val="bg1"/>
                </a:solidFill>
                <a:latin typeface="Arial Black" panose="020B0604020202020204" pitchFamily="34" charset="0"/>
                <a:cs typeface="Arial Black" panose="020B0604020202020204" pitchFamily="34" charset="0"/>
              </a:rPr>
              <a:t>Le contenu du support documentaire (4/7)</a:t>
            </a:r>
            <a:endParaRPr lang="fr-FR" sz="2600" i="0" dirty="0">
              <a:solidFill>
                <a:schemeClr val="bg1"/>
              </a:solidFill>
              <a:latin typeface="Arial" panose="020B060402020202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D345D2E9-145C-4AFD-81E4-C762079C20C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43" b="98243" l="1757" r="97657">
                        <a14:foregroundMark x1="41288" y1="6296" x2="41288" y2="6296"/>
                        <a14:foregroundMark x1="41288" y1="6296" x2="41288" y2="6296"/>
                        <a14:foregroundMark x1="43192" y1="2489" x2="43192" y2="2489"/>
                        <a14:foregroundMark x1="43192" y1="2489" x2="43192" y2="2489"/>
                        <a14:foregroundMark x1="49780" y1="10102" x2="49780" y2="10102"/>
                        <a14:foregroundMark x1="49780" y1="10102" x2="49780" y2="10102"/>
                        <a14:foregroundMark x1="40117" y1="23280" x2="40117" y2="23280"/>
                        <a14:foregroundMark x1="40117" y1="23280" x2="40117" y2="23280"/>
                        <a14:foregroundMark x1="24305" y1="23572" x2="48316" y2="20059"/>
                        <a14:foregroundMark x1="48316" y1="20059" x2="66471" y2="21816"/>
                        <a14:foregroundMark x1="66471" y1="21816" x2="74524" y2="21816"/>
                        <a14:foregroundMark x1="74524" y1="21816" x2="76428" y2="22694"/>
                        <a14:foregroundMark x1="49341" y1="11567" x2="44656" y2="5271"/>
                        <a14:foregroundMark x1="44656" y1="5271" x2="41142" y2="15227"/>
                        <a14:foregroundMark x1="41142" y1="15227" x2="49195" y2="9517"/>
                        <a14:foregroundMark x1="49195" y1="9517" x2="56515" y2="9810"/>
                        <a14:foregroundMark x1="56515" y1="9810" x2="58419" y2="6735"/>
                        <a14:foregroundMark x1="60469" y1="4392" x2="60029" y2="12006"/>
                        <a14:foregroundMark x1="60029" y1="12006" x2="61347" y2="18155"/>
                        <a14:foregroundMark x1="21816" y1="38360" x2="3807" y2="36310"/>
                        <a14:foregroundMark x1="3807" y1="36310" x2="1903" y2="37482"/>
                        <a14:foregroundMark x1="6881" y1="91801" x2="30015" y2="90190"/>
                        <a14:foregroundMark x1="30015" y1="90190" x2="48755" y2="90922"/>
                        <a14:foregroundMark x1="48755" y1="90922" x2="56369" y2="89458"/>
                        <a14:foregroundMark x1="56369" y1="89458" x2="64422" y2="85066"/>
                        <a14:foregroundMark x1="64422" y1="85066" x2="95608" y2="87701"/>
                        <a14:foregroundMark x1="95608" y1="87701" x2="95608" y2="89751"/>
                        <a14:foregroundMark x1="8053" y1="95022" x2="16984" y2="98389"/>
                        <a14:foregroundMark x1="16984" y1="98389" x2="36310" y2="99707"/>
                        <a14:foregroundMark x1="36310" y1="99707" x2="43924" y2="96633"/>
                        <a14:foregroundMark x1="43924" y1="96633" x2="53441" y2="96633"/>
                        <a14:foregroundMark x1="53441" y1="96633" x2="72767" y2="93558"/>
                        <a14:foregroundMark x1="72767" y1="93558" x2="80088" y2="97072"/>
                        <a14:foregroundMark x1="80088" y1="97072" x2="80820" y2="97950"/>
                        <a14:foregroundMark x1="97657" y1="98243" x2="97657" y2="98243"/>
                        <a14:foregroundMark x1="55198" y1="5417" x2="47438" y2="3660"/>
                        <a14:foregroundMark x1="47438" y1="3660" x2="39531" y2="4392"/>
                        <a14:foregroundMark x1="39531" y1="4392" x2="41142" y2="12592"/>
                        <a14:foregroundMark x1="41142" y1="12592" x2="48609" y2="14641"/>
                        <a14:foregroundMark x1="48609" y1="14641" x2="56515" y2="13616"/>
                        <a14:foregroundMark x1="56515" y1="13616" x2="56662" y2="5857"/>
                        <a14:foregroundMark x1="56662" y1="5857" x2="48316" y2="3660"/>
                        <a14:foregroundMark x1="48316" y1="3660" x2="42460" y2="5564"/>
                      </a14:backgroundRemoval>
                    </a14:imgEffect>
                  </a14:imgLayer>
                </a14:imgProps>
              </a:ext>
            </a:extLst>
          </a:blip>
          <a:stretch>
            <a:fillRect/>
          </a:stretch>
        </p:blipFill>
        <p:spPr>
          <a:xfrm>
            <a:off x="2033947" y="2620003"/>
            <a:ext cx="450118" cy="450118"/>
          </a:xfrm>
          <a:prstGeom prst="rect">
            <a:avLst/>
          </a:prstGeom>
        </p:spPr>
      </p:pic>
      <p:sp>
        <p:nvSpPr>
          <p:cNvPr id="15" name="ZoneTexte 14">
            <a:extLst>
              <a:ext uri="{FF2B5EF4-FFF2-40B4-BE49-F238E27FC236}">
                <a16:creationId xmlns:a16="http://schemas.microsoft.com/office/drawing/2014/main" id="{121C2DDC-D648-4AF6-AD15-47A2A03507AF}"/>
              </a:ext>
            </a:extLst>
          </p:cNvPr>
          <p:cNvSpPr txBox="1"/>
          <p:nvPr/>
        </p:nvSpPr>
        <p:spPr>
          <a:xfrm>
            <a:off x="230583" y="1789351"/>
            <a:ext cx="11610971" cy="338554"/>
          </a:xfrm>
          <a:prstGeom prst="rect">
            <a:avLst/>
          </a:prstGeom>
          <a:noFill/>
        </p:spPr>
        <p:txBody>
          <a:bodyPr wrap="square">
            <a:spAutoFit/>
          </a:bodyPr>
          <a:lstStyle/>
          <a:p>
            <a:pPr algn="just"/>
            <a:r>
              <a:rPr lang="fr-FR" sz="1600" b="1" dirty="0">
                <a:solidFill>
                  <a:schemeClr val="bg1"/>
                </a:solidFill>
                <a:latin typeface="Arial" panose="020B0604020202020204" pitchFamily="34" charset="0"/>
                <a:cs typeface="Arial" panose="020B0604020202020204" pitchFamily="34" charset="0"/>
              </a:rPr>
              <a:t>3. </a:t>
            </a:r>
            <a:r>
              <a:rPr lang="fr-FR" sz="1200" dirty="0">
                <a:solidFill>
                  <a:schemeClr val="bg1"/>
                </a:solidFill>
                <a:latin typeface="Arial" panose="020B0604020202020204" pitchFamily="34" charset="0"/>
                <a:cs typeface="Arial" panose="020B0604020202020204" pitchFamily="34" charset="0"/>
              </a:rPr>
              <a:t>Lister les méthodes de traçabilité (durée de conservation des traces,…). Si besoin, rapprochez-vous de votre éditeur pour obtenir ces informations.</a:t>
            </a:r>
          </a:p>
        </p:txBody>
      </p:sp>
      <p:sp>
        <p:nvSpPr>
          <p:cNvPr id="26" name="Rectangle : coins arrondis 25">
            <a:extLst>
              <a:ext uri="{FF2B5EF4-FFF2-40B4-BE49-F238E27FC236}">
                <a16:creationId xmlns:a16="http://schemas.microsoft.com/office/drawing/2014/main" id="{D771AFF3-B3E0-4FEF-8915-810AC9CD777A}"/>
              </a:ext>
            </a:extLst>
          </p:cNvPr>
          <p:cNvSpPr/>
          <p:nvPr/>
        </p:nvSpPr>
        <p:spPr>
          <a:xfrm rot="21012832">
            <a:off x="250251" y="2797993"/>
            <a:ext cx="1278583" cy="337096"/>
          </a:xfrm>
          <a:prstGeom prst="roundRect">
            <a:avLst/>
          </a:prstGeom>
          <a:solidFill>
            <a:srgbClr val="F08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Arial" panose="020B0604020202020204" pitchFamily="34" charset="0"/>
                <a:cs typeface="Arial" panose="020B0604020202020204" pitchFamily="34" charset="0"/>
              </a:rPr>
              <a:t>Illustrations</a:t>
            </a:r>
          </a:p>
        </p:txBody>
      </p:sp>
      <p:sp>
        <p:nvSpPr>
          <p:cNvPr id="7" name="Rectangle 6">
            <a:extLst>
              <a:ext uri="{FF2B5EF4-FFF2-40B4-BE49-F238E27FC236}">
                <a16:creationId xmlns:a16="http://schemas.microsoft.com/office/drawing/2014/main" id="{81ABAEC3-9764-42FB-8051-0FBD2832E7A6}"/>
              </a:ext>
            </a:extLst>
          </p:cNvPr>
          <p:cNvSpPr/>
          <p:nvPr/>
        </p:nvSpPr>
        <p:spPr>
          <a:xfrm>
            <a:off x="2484065" y="2589499"/>
            <a:ext cx="1069310" cy="549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Arial" panose="020B0604020202020204" pitchFamily="34" charset="0"/>
                <a:cs typeface="Arial" panose="020B0604020202020204" pitchFamily="34" charset="0"/>
              </a:rPr>
              <a:t>Sanitaire</a:t>
            </a:r>
          </a:p>
        </p:txBody>
      </p:sp>
      <p:cxnSp>
        <p:nvCxnSpPr>
          <p:cNvPr id="9" name="Connecteur droit 8">
            <a:extLst>
              <a:ext uri="{FF2B5EF4-FFF2-40B4-BE49-F238E27FC236}">
                <a16:creationId xmlns:a16="http://schemas.microsoft.com/office/drawing/2014/main" id="{A0CC3762-5F1C-4F77-9EFD-9AB1ABD715FE}"/>
              </a:ext>
            </a:extLst>
          </p:cNvPr>
          <p:cNvCxnSpPr/>
          <p:nvPr/>
        </p:nvCxnSpPr>
        <p:spPr>
          <a:xfrm>
            <a:off x="2658680" y="3043637"/>
            <a:ext cx="720080" cy="0"/>
          </a:xfrm>
          <a:prstGeom prst="line">
            <a:avLst/>
          </a:prstGeom>
          <a:ln w="38100">
            <a:solidFill>
              <a:srgbClr val="F08070"/>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94148A9A-02F8-4B70-B892-6E3CEE7CE4F6}"/>
              </a:ext>
            </a:extLst>
          </p:cNvPr>
          <p:cNvCxnSpPr>
            <a:cxnSpLocks/>
          </p:cNvCxnSpPr>
          <p:nvPr/>
        </p:nvCxnSpPr>
        <p:spPr>
          <a:xfrm>
            <a:off x="6384354" y="3025700"/>
            <a:ext cx="1143382" cy="0"/>
          </a:xfrm>
          <a:prstGeom prst="line">
            <a:avLst/>
          </a:prstGeom>
          <a:ln w="38100">
            <a:solidFill>
              <a:srgbClr val="F08070"/>
            </a:solidFill>
          </a:ln>
        </p:spPr>
        <p:style>
          <a:lnRef idx="1">
            <a:schemeClr val="accent1"/>
          </a:lnRef>
          <a:fillRef idx="0">
            <a:schemeClr val="accent1"/>
          </a:fillRef>
          <a:effectRef idx="0">
            <a:schemeClr val="accent1"/>
          </a:effectRef>
          <a:fontRef idx="minor">
            <a:schemeClr val="tx1"/>
          </a:fontRef>
        </p:style>
      </p:cxnSp>
      <p:pic>
        <p:nvPicPr>
          <p:cNvPr id="38" name="Image 37">
            <a:extLst>
              <a:ext uri="{FF2B5EF4-FFF2-40B4-BE49-F238E27FC236}">
                <a16:creationId xmlns:a16="http://schemas.microsoft.com/office/drawing/2014/main" id="{E87C8F4D-E47E-403F-9382-DD061EB89B5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667" b="94000" l="4667" r="99333">
                        <a14:foregroundMark x1="10000" y1="12667" x2="10000" y2="12667"/>
                        <a14:foregroundMark x1="6667" y1="18667" x2="6667" y2="18667"/>
                        <a14:foregroundMark x1="24667" y1="8667" x2="24667" y2="8667"/>
                        <a14:foregroundMark x1="45333" y1="66667" x2="45333" y2="66667"/>
                        <a14:foregroundMark x1="5333" y1="60667" x2="5333" y2="60667"/>
                        <a14:foregroundMark x1="5333" y1="70000" x2="5333" y2="70000"/>
                        <a14:foregroundMark x1="3333" y1="56667" x2="4667" y2="83333"/>
                        <a14:foregroundMark x1="4667" y1="83333" x2="9333" y2="90000"/>
                        <a14:foregroundMark x1="9333" y1="90000" x2="21333" y2="93333"/>
                        <a14:foregroundMark x1="21333" y1="93333" x2="28667" y2="90667"/>
                        <a14:foregroundMark x1="28667" y1="90667" x2="36667" y2="94000"/>
                        <a14:foregroundMark x1="36667" y1="94000" x2="37333" y2="94000"/>
                        <a14:foregroundMark x1="46667" y1="76667" x2="82000" y2="80667"/>
                        <a14:foregroundMark x1="82000" y1="80667" x2="99333" y2="90000"/>
                      </a14:backgroundRemoval>
                    </a14:imgEffect>
                  </a14:imgLayer>
                </a14:imgProps>
              </a:ext>
            </a:extLst>
          </a:blip>
          <a:stretch>
            <a:fillRect/>
          </a:stretch>
        </p:blipFill>
        <p:spPr>
          <a:xfrm>
            <a:off x="5780988" y="2579576"/>
            <a:ext cx="493731" cy="493731"/>
          </a:xfrm>
          <a:prstGeom prst="rect">
            <a:avLst/>
          </a:prstGeom>
        </p:spPr>
      </p:pic>
      <p:sp>
        <p:nvSpPr>
          <p:cNvPr id="41" name="Rectangle 40">
            <a:extLst>
              <a:ext uri="{FF2B5EF4-FFF2-40B4-BE49-F238E27FC236}">
                <a16:creationId xmlns:a16="http://schemas.microsoft.com/office/drawing/2014/main" id="{799928DE-9791-4627-9EAF-E7DB9AAB153F}"/>
              </a:ext>
            </a:extLst>
          </p:cNvPr>
          <p:cNvSpPr/>
          <p:nvPr/>
        </p:nvSpPr>
        <p:spPr>
          <a:xfrm>
            <a:off x="6274719" y="2672619"/>
            <a:ext cx="1377022" cy="364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Arial" panose="020B0604020202020204" pitchFamily="34" charset="0"/>
                <a:cs typeface="Arial" panose="020B0604020202020204" pitchFamily="34" charset="0"/>
              </a:rPr>
              <a:t>Médico-social</a:t>
            </a:r>
          </a:p>
        </p:txBody>
      </p:sp>
      <p:sp>
        <p:nvSpPr>
          <p:cNvPr id="42" name="Rectangle 41">
            <a:extLst>
              <a:ext uri="{FF2B5EF4-FFF2-40B4-BE49-F238E27FC236}">
                <a16:creationId xmlns:a16="http://schemas.microsoft.com/office/drawing/2014/main" id="{DC400A0E-2FC7-40A9-AD7C-584BB86DC29F}"/>
              </a:ext>
            </a:extLst>
          </p:cNvPr>
          <p:cNvSpPr/>
          <p:nvPr/>
        </p:nvSpPr>
        <p:spPr>
          <a:xfrm>
            <a:off x="644549" y="3399383"/>
            <a:ext cx="10902901" cy="461665"/>
          </a:xfrm>
          <a:prstGeom prst="rect">
            <a:avLst/>
          </a:prstGeom>
        </p:spPr>
        <p:txBody>
          <a:bodyPr wrap="square">
            <a:spAutoFit/>
          </a:bodyPr>
          <a:lstStyle/>
          <a:p>
            <a:pPr algn="just">
              <a:spcAft>
                <a:spcPts val="600"/>
              </a:spcAft>
            </a:pPr>
            <a:r>
              <a:rPr lang="fr-FR" sz="1200" i="1" dirty="0">
                <a:solidFill>
                  <a:schemeClr val="bg1"/>
                </a:solidFill>
                <a:latin typeface="Arial" panose="020B0604020202020204" pitchFamily="34" charset="0"/>
                <a:cs typeface="Arial" panose="020B0604020202020204" pitchFamily="34" charset="0"/>
              </a:rPr>
              <a:t>Par exemple, mise à disposition à la demande / tous les mois par l’éditeur du logiciel concerné d’une liste des log au téléservice </a:t>
            </a:r>
            <a:r>
              <a:rPr lang="fr-FR" sz="1200" i="1" dirty="0" err="1">
                <a:solidFill>
                  <a:schemeClr val="bg1"/>
                </a:solidFill>
                <a:latin typeface="Arial" panose="020B0604020202020204" pitchFamily="34" charset="0"/>
                <a:cs typeface="Arial" panose="020B0604020202020204" pitchFamily="34" charset="0"/>
              </a:rPr>
              <a:t>INSi</a:t>
            </a:r>
            <a:r>
              <a:rPr lang="fr-FR" sz="1200" i="1" dirty="0">
                <a:solidFill>
                  <a:schemeClr val="bg1"/>
                </a:solidFill>
                <a:latin typeface="Arial" panose="020B0604020202020204" pitchFamily="34" charset="0"/>
                <a:cs typeface="Arial" panose="020B0604020202020204" pitchFamily="34" charset="0"/>
              </a:rPr>
              <a:t> ou d’une liste de travail recensant les appels au téléservice </a:t>
            </a:r>
            <a:r>
              <a:rPr lang="fr-FR" sz="1200" i="1" dirty="0" err="1">
                <a:solidFill>
                  <a:schemeClr val="bg1"/>
                </a:solidFill>
                <a:latin typeface="Arial" panose="020B0604020202020204" pitchFamily="34" charset="0"/>
                <a:cs typeface="Arial" panose="020B0604020202020204" pitchFamily="34" charset="0"/>
              </a:rPr>
              <a:t>INSi</a:t>
            </a:r>
            <a:r>
              <a:rPr lang="fr-FR" sz="1200" i="1" dirty="0">
                <a:solidFill>
                  <a:schemeClr val="bg1"/>
                </a:solidFill>
                <a:latin typeface="Arial" panose="020B0604020202020204" pitchFamily="34" charset="0"/>
                <a:cs typeface="Arial" panose="020B0604020202020204" pitchFamily="34" charset="0"/>
              </a:rPr>
              <a:t> par utilisateur…</a:t>
            </a:r>
          </a:p>
        </p:txBody>
      </p:sp>
      <p:sp>
        <p:nvSpPr>
          <p:cNvPr id="46" name="Rectangle 45">
            <a:extLst>
              <a:ext uri="{FF2B5EF4-FFF2-40B4-BE49-F238E27FC236}">
                <a16:creationId xmlns:a16="http://schemas.microsoft.com/office/drawing/2014/main" id="{9495E43A-8907-47EE-8576-3B8B9D25BFDC}"/>
              </a:ext>
            </a:extLst>
          </p:cNvPr>
          <p:cNvSpPr/>
          <p:nvPr/>
        </p:nvSpPr>
        <p:spPr>
          <a:xfrm>
            <a:off x="9898786" y="2612362"/>
            <a:ext cx="1377022" cy="364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Arial" panose="020B0604020202020204" pitchFamily="34" charset="0"/>
                <a:cs typeface="Arial" panose="020B0604020202020204" pitchFamily="34" charset="0"/>
              </a:rPr>
              <a:t>Libéral / officine</a:t>
            </a:r>
          </a:p>
        </p:txBody>
      </p:sp>
      <p:pic>
        <p:nvPicPr>
          <p:cNvPr id="25" name="Image 24">
            <a:extLst>
              <a:ext uri="{FF2B5EF4-FFF2-40B4-BE49-F238E27FC236}">
                <a16:creationId xmlns:a16="http://schemas.microsoft.com/office/drawing/2014/main" id="{43FD5E0E-BC43-4B9E-9972-6000DE2B23A4}"/>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782" b="99414" l="2050" r="96047">
                        <a14:foregroundMark x1="6003" y1="30893" x2="6003" y2="30893"/>
                        <a14:foregroundMark x1="6003" y1="30893" x2="6003" y2="30893"/>
                        <a14:foregroundMark x1="2196" y1="28111" x2="2196" y2="28111"/>
                        <a14:foregroundMark x1="5271" y1="17130" x2="5271" y2="17130"/>
                        <a14:foregroundMark x1="4392" y1="21669" x2="4978" y2="11127"/>
                        <a14:foregroundMark x1="11274" y1="7467" x2="18155" y2="7321"/>
                        <a14:foregroundMark x1="19912" y1="2928" x2="19912" y2="2928"/>
                        <a14:foregroundMark x1="26061" y1="6296" x2="26061" y2="6296"/>
                        <a14:foregroundMark x1="86823" y1="46120" x2="95754" y2="50805"/>
                        <a14:foregroundMark x1="95754" y1="50805" x2="96047" y2="58419"/>
                        <a14:foregroundMark x1="96047" y1="58419" x2="95608" y2="58858"/>
                        <a14:foregroundMark x1="85652" y1="73646" x2="85212" y2="81552"/>
                        <a14:foregroundMark x1="33529" y1="75110" x2="34407" y2="86676"/>
                        <a14:foregroundMark x1="39385" y1="93265" x2="46559" y2="97365"/>
                        <a14:foregroundMark x1="46559" y1="97365" x2="62958" y2="99414"/>
                        <a14:foregroundMark x1="62958" y1="99414" x2="80234" y2="92533"/>
                        <a14:foregroundMark x1="4100" y1="22255" x2="4100" y2="14495"/>
                        <a14:foregroundMark x1="4100" y1="14495" x2="7906" y2="7906"/>
                        <a14:foregroundMark x1="7906" y1="7906" x2="12884" y2="7321"/>
                        <a14:foregroundMark x1="46120" y1="6296" x2="46120" y2="6296"/>
                      </a14:backgroundRemoval>
                    </a14:imgEffect>
                  </a14:imgLayer>
                </a14:imgProps>
              </a:ext>
            </a:extLst>
          </a:blip>
          <a:stretch>
            <a:fillRect/>
          </a:stretch>
        </p:blipFill>
        <p:spPr>
          <a:xfrm>
            <a:off x="9475230" y="2632709"/>
            <a:ext cx="424705" cy="424705"/>
          </a:xfrm>
          <a:prstGeom prst="rect">
            <a:avLst/>
          </a:prstGeom>
        </p:spPr>
      </p:pic>
      <p:cxnSp>
        <p:nvCxnSpPr>
          <p:cNvPr id="28" name="Connecteur droit 27">
            <a:extLst>
              <a:ext uri="{FF2B5EF4-FFF2-40B4-BE49-F238E27FC236}">
                <a16:creationId xmlns:a16="http://schemas.microsoft.com/office/drawing/2014/main" id="{7BC2068F-DC2E-47CD-8453-8CD7E6E0C411}"/>
              </a:ext>
            </a:extLst>
          </p:cNvPr>
          <p:cNvCxnSpPr>
            <a:cxnSpLocks/>
          </p:cNvCxnSpPr>
          <p:nvPr/>
        </p:nvCxnSpPr>
        <p:spPr>
          <a:xfrm>
            <a:off x="10015606" y="2966541"/>
            <a:ext cx="1143382" cy="0"/>
          </a:xfrm>
          <a:prstGeom prst="line">
            <a:avLst/>
          </a:prstGeom>
          <a:ln w="38100">
            <a:solidFill>
              <a:srgbClr val="F08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42206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ZoneTexte 77">
            <a:extLst>
              <a:ext uri="{FF2B5EF4-FFF2-40B4-BE49-F238E27FC236}">
                <a16:creationId xmlns:a16="http://schemas.microsoft.com/office/drawing/2014/main" id="{BF3B5405-B980-514F-8E68-FF2D31508A60}"/>
              </a:ext>
            </a:extLst>
          </p:cNvPr>
          <p:cNvSpPr txBox="1"/>
          <p:nvPr/>
        </p:nvSpPr>
        <p:spPr>
          <a:xfrm>
            <a:off x="855941" y="924258"/>
            <a:ext cx="7328291" cy="488518"/>
          </a:xfrm>
          <a:prstGeom prst="rect">
            <a:avLst/>
          </a:prstGeom>
          <a:noFill/>
        </p:spPr>
        <p:txBody>
          <a:bodyPr wrap="square" lIns="144000" tIns="0" rIns="0" bIns="0" rtlCol="0" anchor="t" anchorCtr="0">
            <a:noAutofit/>
          </a:bodyPr>
          <a:lstStyle/>
          <a:p>
            <a:r>
              <a:rPr lang="fr-FR" sz="2400" b="1" dirty="0">
                <a:solidFill>
                  <a:schemeClr val="bg1"/>
                </a:solidFill>
                <a:latin typeface="Arial Black" panose="020B0604020202020204" pitchFamily="34" charset="0"/>
                <a:cs typeface="Arial Black" panose="020B0604020202020204" pitchFamily="34" charset="0"/>
              </a:rPr>
              <a:t>Le contenu du support documentaire (5/7)</a:t>
            </a:r>
            <a:endParaRPr lang="fr-FR" sz="2600" i="0" dirty="0">
              <a:solidFill>
                <a:schemeClr val="bg1"/>
              </a:solidFill>
              <a:latin typeface="Arial" panose="020B0604020202020204" pitchFamily="34" charset="0"/>
              <a:cs typeface="Arial" panose="020B0604020202020204" pitchFamily="34" charset="0"/>
            </a:endParaRPr>
          </a:p>
        </p:txBody>
      </p:sp>
      <p:grpSp>
        <p:nvGrpSpPr>
          <p:cNvPr id="86" name="Groupe 85"/>
          <p:cNvGrpSpPr/>
          <p:nvPr/>
        </p:nvGrpSpPr>
        <p:grpSpPr>
          <a:xfrm>
            <a:off x="3818643" y="1391254"/>
            <a:ext cx="4536504" cy="540000"/>
            <a:chOff x="115503" y="2665126"/>
            <a:chExt cx="4536504" cy="540000"/>
          </a:xfrm>
        </p:grpSpPr>
        <p:sp>
          <p:nvSpPr>
            <p:cNvPr id="87" name="Flowchart: Connector 35">
              <a:extLst>
                <a:ext uri="{FF2B5EF4-FFF2-40B4-BE49-F238E27FC236}">
                  <a16:creationId xmlns:a16="http://schemas.microsoft.com/office/drawing/2014/main" id="{5F7DF2FE-7DB5-47C7-BD99-97E0AAE5384E}"/>
                </a:ext>
              </a:extLst>
            </p:cNvPr>
            <p:cNvSpPr/>
            <p:nvPr/>
          </p:nvSpPr>
          <p:spPr>
            <a:xfrm>
              <a:off x="1430818" y="2765719"/>
              <a:ext cx="410018" cy="368705"/>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800" dirty="0"/>
            </a:p>
          </p:txBody>
        </p:sp>
        <p:sp>
          <p:nvSpPr>
            <p:cNvPr id="88" name="Rectangle à coins arrondis 87"/>
            <p:cNvSpPr/>
            <p:nvPr/>
          </p:nvSpPr>
          <p:spPr>
            <a:xfrm>
              <a:off x="479535" y="2729655"/>
              <a:ext cx="4172472" cy="4109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1C3354"/>
                  </a:solidFill>
                  <a:latin typeface="Arial" panose="020B0604020202020204" pitchFamily="34" charset="0"/>
                  <a:cs typeface="Arial" panose="020B0604020202020204" pitchFamily="34" charset="0"/>
                </a:rPr>
                <a:t>Les risques identifiés</a:t>
              </a:r>
            </a:p>
          </p:txBody>
        </p:sp>
        <p:sp>
          <p:nvSpPr>
            <p:cNvPr id="89" name="Ellipse 88"/>
            <p:cNvSpPr/>
            <p:nvPr/>
          </p:nvSpPr>
          <p:spPr>
            <a:xfrm>
              <a:off x="115503" y="2665126"/>
              <a:ext cx="540000" cy="54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a:solidFill>
                    <a:srgbClr val="003559"/>
                  </a:solidFill>
                </a:rPr>
                <a:t>3</a:t>
              </a:r>
            </a:p>
          </p:txBody>
        </p:sp>
      </p:grpSp>
      <p:sp>
        <p:nvSpPr>
          <p:cNvPr id="3" name="ZoneTexte 2"/>
          <p:cNvSpPr txBox="1"/>
          <p:nvPr/>
        </p:nvSpPr>
        <p:spPr>
          <a:xfrm>
            <a:off x="291832" y="1842081"/>
            <a:ext cx="8816476" cy="584775"/>
          </a:xfrm>
          <a:prstGeom prst="rect">
            <a:avLst/>
          </a:prstGeom>
          <a:noFill/>
        </p:spPr>
        <p:txBody>
          <a:bodyPr wrap="square" lIns="72000" tIns="108000" rIns="72000" bIns="108000" rtlCol="0" anchor="ctr" anchorCtr="0">
            <a:normAutofit/>
          </a:bodyPr>
          <a:lstStyle/>
          <a:p>
            <a:pPr algn="just"/>
            <a:r>
              <a:rPr lang="fr-FR" sz="1200" dirty="0">
                <a:solidFill>
                  <a:schemeClr val="bg1"/>
                </a:solidFill>
                <a:latin typeface="Arial" panose="020B0604020202020204" pitchFamily="34" charset="0"/>
                <a:cs typeface="Arial" panose="020B0604020202020204" pitchFamily="34" charset="0"/>
              </a:rPr>
              <a:t>Lister les principaux risques identifiés, leur vraisemblance, leur gravité et les mesures mises en œuvre pour réduire ces risques.</a:t>
            </a:r>
          </a:p>
        </p:txBody>
      </p:sp>
      <p:pic>
        <p:nvPicPr>
          <p:cNvPr id="13" name="Image 12">
            <a:extLst>
              <a:ext uri="{FF2B5EF4-FFF2-40B4-BE49-F238E27FC236}">
                <a16:creationId xmlns:a16="http://schemas.microsoft.com/office/drawing/2014/main" id="{D345D2E9-145C-4AFD-81E4-C762079C20C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43" b="98243" l="1757" r="97657">
                        <a14:foregroundMark x1="41288" y1="6296" x2="41288" y2="6296"/>
                        <a14:foregroundMark x1="41288" y1="6296" x2="41288" y2="6296"/>
                        <a14:foregroundMark x1="43192" y1="2489" x2="43192" y2="2489"/>
                        <a14:foregroundMark x1="43192" y1="2489" x2="43192" y2="2489"/>
                        <a14:foregroundMark x1="49780" y1="10102" x2="49780" y2="10102"/>
                        <a14:foregroundMark x1="49780" y1="10102" x2="49780" y2="10102"/>
                        <a14:foregroundMark x1="40117" y1="23280" x2="40117" y2="23280"/>
                        <a14:foregroundMark x1="40117" y1="23280" x2="40117" y2="23280"/>
                        <a14:foregroundMark x1="24305" y1="23572" x2="48316" y2="20059"/>
                        <a14:foregroundMark x1="48316" y1="20059" x2="66471" y2="21816"/>
                        <a14:foregroundMark x1="66471" y1="21816" x2="74524" y2="21816"/>
                        <a14:foregroundMark x1="74524" y1="21816" x2="76428" y2="22694"/>
                        <a14:foregroundMark x1="49341" y1="11567" x2="44656" y2="5271"/>
                        <a14:foregroundMark x1="44656" y1="5271" x2="41142" y2="15227"/>
                        <a14:foregroundMark x1="41142" y1="15227" x2="49195" y2="9517"/>
                        <a14:foregroundMark x1="49195" y1="9517" x2="56515" y2="9810"/>
                        <a14:foregroundMark x1="56515" y1="9810" x2="58419" y2="6735"/>
                        <a14:foregroundMark x1="60469" y1="4392" x2="60029" y2="12006"/>
                        <a14:foregroundMark x1="60029" y1="12006" x2="61347" y2="18155"/>
                        <a14:foregroundMark x1="21816" y1="38360" x2="3807" y2="36310"/>
                        <a14:foregroundMark x1="3807" y1="36310" x2="1903" y2="37482"/>
                        <a14:foregroundMark x1="6881" y1="91801" x2="30015" y2="90190"/>
                        <a14:foregroundMark x1="30015" y1="90190" x2="48755" y2="90922"/>
                        <a14:foregroundMark x1="48755" y1="90922" x2="56369" y2="89458"/>
                        <a14:foregroundMark x1="56369" y1="89458" x2="64422" y2="85066"/>
                        <a14:foregroundMark x1="64422" y1="85066" x2="95608" y2="87701"/>
                        <a14:foregroundMark x1="95608" y1="87701" x2="95608" y2="89751"/>
                        <a14:foregroundMark x1="8053" y1="95022" x2="16984" y2="98389"/>
                        <a14:foregroundMark x1="16984" y1="98389" x2="36310" y2="99707"/>
                        <a14:foregroundMark x1="36310" y1="99707" x2="43924" y2="96633"/>
                        <a14:foregroundMark x1="43924" y1="96633" x2="53441" y2="96633"/>
                        <a14:foregroundMark x1="53441" y1="96633" x2="72767" y2="93558"/>
                        <a14:foregroundMark x1="72767" y1="93558" x2="80088" y2="97072"/>
                        <a14:foregroundMark x1="80088" y1="97072" x2="80820" y2="97950"/>
                        <a14:foregroundMark x1="97657" y1="98243" x2="97657" y2="98243"/>
                        <a14:foregroundMark x1="55198" y1="5417" x2="47438" y2="3660"/>
                        <a14:foregroundMark x1="47438" y1="3660" x2="39531" y2="4392"/>
                        <a14:foregroundMark x1="39531" y1="4392" x2="41142" y2="12592"/>
                        <a14:foregroundMark x1="41142" y1="12592" x2="48609" y2="14641"/>
                        <a14:foregroundMark x1="48609" y1="14641" x2="56515" y2="13616"/>
                        <a14:foregroundMark x1="56515" y1="13616" x2="56662" y2="5857"/>
                        <a14:foregroundMark x1="56662" y1="5857" x2="48316" y2="3660"/>
                        <a14:foregroundMark x1="48316" y1="3660" x2="42460" y2="5564"/>
                      </a14:backgroundRemoval>
                    </a14:imgEffect>
                  </a14:imgLayer>
                </a14:imgProps>
              </a:ext>
            </a:extLst>
          </a:blip>
          <a:stretch>
            <a:fillRect/>
          </a:stretch>
        </p:blipFill>
        <p:spPr>
          <a:xfrm>
            <a:off x="1958285" y="2457360"/>
            <a:ext cx="450118" cy="450118"/>
          </a:xfrm>
          <a:prstGeom prst="rect">
            <a:avLst/>
          </a:prstGeom>
        </p:spPr>
      </p:pic>
      <p:sp>
        <p:nvSpPr>
          <p:cNvPr id="26" name="Rectangle : coins arrondis 25">
            <a:extLst>
              <a:ext uri="{FF2B5EF4-FFF2-40B4-BE49-F238E27FC236}">
                <a16:creationId xmlns:a16="http://schemas.microsoft.com/office/drawing/2014/main" id="{D771AFF3-B3E0-4FEF-8915-810AC9CD777A}"/>
              </a:ext>
            </a:extLst>
          </p:cNvPr>
          <p:cNvSpPr/>
          <p:nvPr/>
        </p:nvSpPr>
        <p:spPr>
          <a:xfrm rot="21012832">
            <a:off x="175690" y="2595366"/>
            <a:ext cx="1278583" cy="337096"/>
          </a:xfrm>
          <a:prstGeom prst="roundRect">
            <a:avLst/>
          </a:prstGeom>
          <a:solidFill>
            <a:srgbClr val="F08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Arial" panose="020B0604020202020204" pitchFamily="34" charset="0"/>
                <a:cs typeface="Arial" panose="020B0604020202020204" pitchFamily="34" charset="0"/>
              </a:rPr>
              <a:t>Illustrations</a:t>
            </a:r>
          </a:p>
        </p:txBody>
      </p:sp>
      <p:sp>
        <p:nvSpPr>
          <p:cNvPr id="27" name="ZoneTexte 26">
            <a:extLst>
              <a:ext uri="{FF2B5EF4-FFF2-40B4-BE49-F238E27FC236}">
                <a16:creationId xmlns:a16="http://schemas.microsoft.com/office/drawing/2014/main" id="{34299493-BC45-4CE7-8027-7BBB4A508A47}"/>
              </a:ext>
            </a:extLst>
          </p:cNvPr>
          <p:cNvSpPr txBox="1"/>
          <p:nvPr/>
        </p:nvSpPr>
        <p:spPr>
          <a:xfrm>
            <a:off x="388646" y="3121791"/>
            <a:ext cx="11581650" cy="3416320"/>
          </a:xfrm>
          <a:prstGeom prst="rect">
            <a:avLst/>
          </a:prstGeom>
          <a:noFill/>
        </p:spPr>
        <p:txBody>
          <a:bodyPr wrap="square" numCol="2">
            <a:spAutoFit/>
          </a:bodyPr>
          <a:lstStyle/>
          <a:p>
            <a:pPr marL="171450" indent="-171450">
              <a:buFont typeface="Arial" panose="020B0604020202020204" pitchFamily="34" charset="0"/>
              <a:buChar char="•"/>
            </a:pPr>
            <a:r>
              <a:rPr lang="fr-FR" sz="1200" i="1" dirty="0">
                <a:solidFill>
                  <a:schemeClr val="bg1"/>
                </a:solidFill>
                <a:latin typeface="Arial" panose="020B0604020202020204" pitchFamily="34" charset="0"/>
                <a:cs typeface="Arial" panose="020B0604020202020204" pitchFamily="34" charset="0"/>
              </a:rPr>
              <a:t>Une personne physique ou un automate utilise le système d’information de la structure pour récupérer massivement, via le téléservice </a:t>
            </a:r>
            <a:r>
              <a:rPr lang="fr-FR" sz="1200" i="1" dirty="0" err="1">
                <a:solidFill>
                  <a:schemeClr val="bg1"/>
                </a:solidFill>
                <a:latin typeface="Arial" panose="020B0604020202020204" pitchFamily="34" charset="0"/>
                <a:cs typeface="Arial" panose="020B0604020202020204" pitchFamily="34" charset="0"/>
              </a:rPr>
              <a:t>INSi</a:t>
            </a:r>
            <a:r>
              <a:rPr lang="fr-FR" sz="1200" i="1" dirty="0">
                <a:solidFill>
                  <a:schemeClr val="bg1"/>
                </a:solidFill>
                <a:latin typeface="Arial" panose="020B0604020202020204" pitchFamily="34" charset="0"/>
                <a:cs typeface="Arial" panose="020B0604020202020204" pitchFamily="34" charset="0"/>
              </a:rPr>
              <a:t>, les INS de personnes non prises en charge / suivies par la structure. </a:t>
            </a:r>
          </a:p>
          <a:p>
            <a:pPr marL="628550" lvl="1" indent="-171450">
              <a:buFont typeface="Courier New" panose="02070309020205020404" pitchFamily="49" charset="0"/>
              <a:buChar char="o"/>
            </a:pPr>
            <a:r>
              <a:rPr lang="fr-FR" sz="1200" b="1" i="1" dirty="0">
                <a:solidFill>
                  <a:schemeClr val="bg1"/>
                </a:solidFill>
                <a:latin typeface="Arial" panose="020B0604020202020204" pitchFamily="34" charset="0"/>
                <a:cs typeface="Arial" panose="020B0604020202020204" pitchFamily="34" charset="0"/>
              </a:rPr>
              <a:t>Vraisemblance</a:t>
            </a:r>
            <a:r>
              <a:rPr lang="fr-FR" sz="1200" i="1" dirty="0">
                <a:solidFill>
                  <a:schemeClr val="bg1"/>
                </a:solidFill>
                <a:latin typeface="Arial" panose="020B0604020202020204" pitchFamily="34" charset="0"/>
                <a:cs typeface="Arial" panose="020B0604020202020204" pitchFamily="34" charset="0"/>
              </a:rPr>
              <a:t> : envisageable. </a:t>
            </a:r>
          </a:p>
          <a:p>
            <a:pPr marL="628550" lvl="1" indent="-171450">
              <a:buFont typeface="Courier New" panose="02070309020205020404" pitchFamily="49" charset="0"/>
              <a:buChar char="o"/>
            </a:pPr>
            <a:r>
              <a:rPr lang="fr-FR" sz="1200" b="1" i="1" dirty="0">
                <a:solidFill>
                  <a:schemeClr val="bg1"/>
                </a:solidFill>
                <a:latin typeface="Arial" panose="020B0604020202020204" pitchFamily="34" charset="0"/>
                <a:cs typeface="Arial" panose="020B0604020202020204" pitchFamily="34" charset="0"/>
              </a:rPr>
              <a:t>Gravité</a:t>
            </a:r>
            <a:r>
              <a:rPr lang="fr-FR" sz="1200" i="1" dirty="0">
                <a:solidFill>
                  <a:schemeClr val="bg1"/>
                </a:solidFill>
                <a:latin typeface="Arial" panose="020B0604020202020204" pitchFamily="34" charset="0"/>
                <a:cs typeface="Arial" panose="020B0604020202020204" pitchFamily="34" charset="0"/>
              </a:rPr>
              <a:t> : signifiante.</a:t>
            </a:r>
          </a:p>
          <a:p>
            <a:pPr marL="628550" lvl="1" indent="-171450">
              <a:buFont typeface="Courier New" panose="02070309020205020404" pitchFamily="49" charset="0"/>
              <a:buChar char="o"/>
            </a:pPr>
            <a:r>
              <a:rPr lang="fr-FR" sz="1200" b="1" i="1" dirty="0">
                <a:solidFill>
                  <a:schemeClr val="bg1"/>
                </a:solidFill>
                <a:latin typeface="Arial" panose="020B0604020202020204" pitchFamily="34" charset="0"/>
                <a:cs typeface="Arial" panose="020B0604020202020204" pitchFamily="34" charset="0"/>
              </a:rPr>
              <a:t> Mesures pour réduire le risque </a:t>
            </a:r>
            <a:r>
              <a:rPr lang="fr-FR" sz="1200" i="1" dirty="0">
                <a:solidFill>
                  <a:schemeClr val="bg1"/>
                </a:solidFill>
                <a:latin typeface="Arial" panose="020B0604020202020204" pitchFamily="34" charset="0"/>
                <a:cs typeface="Arial" panose="020B0604020202020204" pitchFamily="34" charset="0"/>
              </a:rPr>
              <a:t>: mise en place d’une alerte au-delà d’un certain seuil d’appels (cf. dispositif de supervision ci-après).</a:t>
            </a:r>
          </a:p>
          <a:p>
            <a:pPr marL="628550" lvl="1" indent="-171450">
              <a:buFont typeface="Courier New" panose="02070309020205020404" pitchFamily="49" charset="0"/>
              <a:buChar char="o"/>
            </a:pPr>
            <a:endParaRPr lang="fr-FR" sz="1200" i="1"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fr-FR" sz="1200" i="1" dirty="0">
                <a:solidFill>
                  <a:schemeClr val="bg1"/>
                </a:solidFill>
                <a:latin typeface="Arial" panose="020B0604020202020204" pitchFamily="34" charset="0"/>
                <a:cs typeface="Arial" panose="020B0604020202020204" pitchFamily="34" charset="0"/>
              </a:rPr>
              <a:t>Un professionnel partage son accès au téléservice </a:t>
            </a:r>
            <a:r>
              <a:rPr lang="fr-FR" sz="1200" i="1" dirty="0" err="1">
                <a:solidFill>
                  <a:schemeClr val="bg1"/>
                </a:solidFill>
                <a:latin typeface="Arial" panose="020B0604020202020204" pitchFamily="34" charset="0"/>
                <a:cs typeface="Arial" panose="020B0604020202020204" pitchFamily="34" charset="0"/>
              </a:rPr>
              <a:t>INSi</a:t>
            </a:r>
            <a:r>
              <a:rPr lang="fr-FR" sz="1200" i="1" dirty="0">
                <a:solidFill>
                  <a:schemeClr val="bg1"/>
                </a:solidFill>
                <a:latin typeface="Arial" panose="020B0604020202020204" pitchFamily="34" charset="0"/>
                <a:cs typeface="Arial" panose="020B0604020202020204" pitchFamily="34" charset="0"/>
              </a:rPr>
              <a:t> par certificat logiciel avec un autre professionnel : les traces de connexion et de consultation ne sont plus imputables.</a:t>
            </a:r>
          </a:p>
          <a:p>
            <a:pPr marL="628550" lvl="1" indent="-171450">
              <a:buFont typeface="Courier New" panose="02070309020205020404" pitchFamily="49" charset="0"/>
              <a:buChar char="o"/>
            </a:pPr>
            <a:r>
              <a:rPr lang="fr-FR" sz="1200" b="1" i="1" dirty="0">
                <a:solidFill>
                  <a:schemeClr val="bg1"/>
                </a:solidFill>
                <a:latin typeface="Arial" panose="020B0604020202020204" pitchFamily="34" charset="0"/>
                <a:cs typeface="Arial" panose="020B0604020202020204" pitchFamily="34" charset="0"/>
              </a:rPr>
              <a:t>Vraisemblanc</a:t>
            </a:r>
            <a:r>
              <a:rPr lang="fr-FR" sz="1200" i="1" dirty="0">
                <a:solidFill>
                  <a:schemeClr val="bg1"/>
                </a:solidFill>
                <a:latin typeface="Arial" panose="020B0604020202020204" pitchFamily="34" charset="0"/>
                <a:cs typeface="Arial" panose="020B0604020202020204" pitchFamily="34" charset="0"/>
              </a:rPr>
              <a:t>e : très fréquente. </a:t>
            </a:r>
          </a:p>
          <a:p>
            <a:pPr marL="628550" lvl="1" indent="-171450">
              <a:buFont typeface="Courier New" panose="02070309020205020404" pitchFamily="49" charset="0"/>
              <a:buChar char="o"/>
            </a:pPr>
            <a:r>
              <a:rPr lang="fr-FR" sz="1200" b="1" i="1" dirty="0">
                <a:solidFill>
                  <a:schemeClr val="bg1"/>
                </a:solidFill>
                <a:latin typeface="Arial" panose="020B0604020202020204" pitchFamily="34" charset="0"/>
                <a:cs typeface="Arial" panose="020B0604020202020204" pitchFamily="34" charset="0"/>
              </a:rPr>
              <a:t>Gravité</a:t>
            </a:r>
            <a:r>
              <a:rPr lang="fr-FR" sz="1200" i="1" dirty="0">
                <a:solidFill>
                  <a:schemeClr val="bg1"/>
                </a:solidFill>
                <a:latin typeface="Arial" panose="020B0604020202020204" pitchFamily="34" charset="0"/>
                <a:cs typeface="Arial" panose="020B0604020202020204" pitchFamily="34" charset="0"/>
              </a:rPr>
              <a:t> : limitée. </a:t>
            </a:r>
          </a:p>
          <a:p>
            <a:pPr marL="628550" lvl="1" indent="-171450">
              <a:buFont typeface="Courier New" panose="02070309020205020404" pitchFamily="49" charset="0"/>
              <a:buChar char="o"/>
            </a:pPr>
            <a:r>
              <a:rPr lang="fr-FR" sz="1200" b="1" i="1" dirty="0">
                <a:solidFill>
                  <a:schemeClr val="bg1"/>
                </a:solidFill>
                <a:latin typeface="Arial" panose="020B0604020202020204" pitchFamily="34" charset="0"/>
                <a:cs typeface="Arial" panose="020B0604020202020204" pitchFamily="34" charset="0"/>
              </a:rPr>
              <a:t>Mesures pour réduire le risque </a:t>
            </a:r>
            <a:r>
              <a:rPr lang="fr-FR" sz="1200" i="1" dirty="0">
                <a:solidFill>
                  <a:schemeClr val="bg1"/>
                </a:solidFill>
                <a:latin typeface="Arial" panose="020B0604020202020204" pitchFamily="34" charset="0"/>
                <a:cs typeface="Arial" panose="020B0604020202020204" pitchFamily="34" charset="0"/>
              </a:rPr>
              <a:t>: charte locale informatique et sécurité.</a:t>
            </a:r>
          </a:p>
          <a:p>
            <a:pPr marL="628550" lvl="1" indent="-171450">
              <a:buFont typeface="Courier New" panose="02070309020205020404" pitchFamily="49" charset="0"/>
              <a:buChar char="o"/>
            </a:pPr>
            <a:endParaRPr lang="fr-FR" sz="1200" i="1" dirty="0">
              <a:solidFill>
                <a:schemeClr val="bg1"/>
              </a:solidFill>
              <a:latin typeface="Arial" panose="020B0604020202020204" pitchFamily="34" charset="0"/>
              <a:cs typeface="Arial" panose="020B0604020202020204" pitchFamily="34" charset="0"/>
            </a:endParaRPr>
          </a:p>
          <a:p>
            <a:pPr lvl="1"/>
            <a:endParaRPr lang="fr-FR" sz="1200" i="1" dirty="0">
              <a:solidFill>
                <a:schemeClr val="bg1"/>
              </a:solidFill>
              <a:latin typeface="Arial" panose="020B0604020202020204" pitchFamily="34" charset="0"/>
              <a:cs typeface="Arial" panose="020B0604020202020204" pitchFamily="34" charset="0"/>
            </a:endParaRPr>
          </a:p>
          <a:p>
            <a:pPr lvl="1"/>
            <a:endParaRPr lang="fr-FR" sz="1200" i="1" dirty="0">
              <a:solidFill>
                <a:schemeClr val="bg1"/>
              </a:solidFill>
              <a:latin typeface="Arial" panose="020B0604020202020204" pitchFamily="34" charset="0"/>
              <a:cs typeface="Arial" panose="020B0604020202020204" pitchFamily="34" charset="0"/>
            </a:endParaRPr>
          </a:p>
          <a:p>
            <a:pPr marL="628550" lvl="1" indent="-171450">
              <a:buFont typeface="Courier New" panose="02070309020205020404" pitchFamily="49" charset="0"/>
              <a:buChar char="o"/>
            </a:pPr>
            <a:endParaRPr lang="fr-FR" sz="1200" i="1"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fr-FR" sz="1200" i="1" dirty="0">
                <a:solidFill>
                  <a:schemeClr val="bg1"/>
                </a:solidFill>
                <a:latin typeface="Arial" panose="020B0604020202020204" pitchFamily="34" charset="0"/>
                <a:cs typeface="Arial" panose="020B0604020202020204" pitchFamily="34" charset="0"/>
              </a:rPr>
              <a:t>Le responsable de traitement ne peut pas tracer la personne physique ou le processus automatique qui appelle le téléservice </a:t>
            </a:r>
            <a:r>
              <a:rPr lang="fr-FR" sz="1200" i="1" dirty="0" err="1">
                <a:solidFill>
                  <a:schemeClr val="bg1"/>
                </a:solidFill>
                <a:latin typeface="Arial" panose="020B0604020202020204" pitchFamily="34" charset="0"/>
                <a:cs typeface="Arial" panose="020B0604020202020204" pitchFamily="34" charset="0"/>
              </a:rPr>
              <a:t>INSi</a:t>
            </a:r>
            <a:r>
              <a:rPr lang="fr-FR" sz="1200" i="1" dirty="0">
                <a:solidFill>
                  <a:schemeClr val="bg1"/>
                </a:solidFill>
                <a:latin typeface="Arial" panose="020B0604020202020204" pitchFamily="34" charset="0"/>
                <a:cs typeface="Arial" panose="020B0604020202020204" pitchFamily="34" charset="0"/>
              </a:rPr>
              <a:t>. </a:t>
            </a:r>
          </a:p>
          <a:p>
            <a:pPr marL="628550" lvl="1" indent="-171450">
              <a:buFont typeface="Courier New" panose="02070309020205020404" pitchFamily="49" charset="0"/>
              <a:buChar char="o"/>
            </a:pPr>
            <a:r>
              <a:rPr lang="fr-FR" sz="1200" b="1" i="1" dirty="0">
                <a:solidFill>
                  <a:schemeClr val="bg1"/>
                </a:solidFill>
                <a:latin typeface="Arial" panose="020B0604020202020204" pitchFamily="34" charset="0"/>
                <a:cs typeface="Arial" panose="020B0604020202020204" pitchFamily="34" charset="0"/>
              </a:rPr>
              <a:t>Vraisemblance</a:t>
            </a:r>
            <a:r>
              <a:rPr lang="fr-FR" sz="1200" i="1" dirty="0">
                <a:solidFill>
                  <a:schemeClr val="bg1"/>
                </a:solidFill>
                <a:latin typeface="Arial" panose="020B0604020202020204" pitchFamily="34" charset="0"/>
                <a:cs typeface="Arial" panose="020B0604020202020204" pitchFamily="34" charset="0"/>
              </a:rPr>
              <a:t> : très fréquente. </a:t>
            </a:r>
          </a:p>
          <a:p>
            <a:pPr marL="628550" lvl="1" indent="-171450">
              <a:buFont typeface="Courier New" panose="02070309020205020404" pitchFamily="49" charset="0"/>
              <a:buChar char="o"/>
            </a:pPr>
            <a:r>
              <a:rPr lang="fr-FR" sz="1200" b="1" i="1" dirty="0">
                <a:solidFill>
                  <a:schemeClr val="bg1"/>
                </a:solidFill>
                <a:latin typeface="Arial" panose="020B0604020202020204" pitchFamily="34" charset="0"/>
                <a:cs typeface="Arial" panose="020B0604020202020204" pitchFamily="34" charset="0"/>
              </a:rPr>
              <a:t>Gravité</a:t>
            </a:r>
            <a:r>
              <a:rPr lang="fr-FR" sz="1200" i="1" dirty="0">
                <a:solidFill>
                  <a:schemeClr val="bg1"/>
                </a:solidFill>
                <a:latin typeface="Arial" panose="020B0604020202020204" pitchFamily="34" charset="0"/>
                <a:cs typeface="Arial" panose="020B0604020202020204" pitchFamily="34" charset="0"/>
              </a:rPr>
              <a:t> : signifiante. </a:t>
            </a:r>
          </a:p>
          <a:p>
            <a:pPr marL="628550" lvl="1" indent="-171450">
              <a:buFont typeface="Courier New" panose="02070309020205020404" pitchFamily="49" charset="0"/>
              <a:buChar char="o"/>
            </a:pPr>
            <a:r>
              <a:rPr lang="fr-FR" sz="1200" b="1" i="1" dirty="0">
                <a:solidFill>
                  <a:schemeClr val="bg1"/>
                </a:solidFill>
                <a:latin typeface="Arial" panose="020B0604020202020204" pitchFamily="34" charset="0"/>
                <a:cs typeface="Arial" panose="020B0604020202020204" pitchFamily="34" charset="0"/>
              </a:rPr>
              <a:t>Mesures pour réduire le risque </a:t>
            </a:r>
            <a:r>
              <a:rPr lang="fr-FR" sz="1200" i="1" dirty="0">
                <a:solidFill>
                  <a:schemeClr val="bg1"/>
                </a:solidFill>
                <a:latin typeface="Arial" panose="020B0604020202020204" pitchFamily="34" charset="0"/>
                <a:cs typeface="Arial" panose="020B0604020202020204" pitchFamily="34" charset="0"/>
              </a:rPr>
              <a:t>: </a:t>
            </a:r>
            <a:r>
              <a:rPr lang="fr-FR" sz="1200" i="1" dirty="0">
                <a:solidFill>
                  <a:schemeClr val="bg1"/>
                </a:solidFill>
                <a:latin typeface="Arial" panose="020B0604020202020204" pitchFamily="34" charset="0"/>
                <a:cs typeface="Arial" panose="020B0604020202020204" pitchFamily="34" charset="0"/>
                <a:sym typeface="Wingdings" panose="05000000000000000000" pitchFamily="2" charset="2"/>
              </a:rPr>
              <a:t>vérifier que la traçabilité des accès aux logiciels appelant </a:t>
            </a:r>
            <a:r>
              <a:rPr lang="fr-FR" sz="1200" i="1" dirty="0" err="1">
                <a:solidFill>
                  <a:schemeClr val="bg1"/>
                </a:solidFill>
                <a:latin typeface="Arial" panose="020B0604020202020204" pitchFamily="34" charset="0"/>
                <a:cs typeface="Arial" panose="020B0604020202020204" pitchFamily="34" charset="0"/>
                <a:sym typeface="Wingdings" panose="05000000000000000000" pitchFamily="2" charset="2"/>
              </a:rPr>
              <a:t>INSi</a:t>
            </a:r>
            <a:r>
              <a:rPr lang="fr-FR" sz="1200" i="1" dirty="0">
                <a:solidFill>
                  <a:schemeClr val="bg1"/>
                </a:solidFill>
                <a:latin typeface="Arial" panose="020B0604020202020204" pitchFamily="34" charset="0"/>
                <a:cs typeface="Arial" panose="020B0604020202020204" pitchFamily="34" charset="0"/>
                <a:sym typeface="Wingdings" panose="05000000000000000000" pitchFamily="2" charset="2"/>
              </a:rPr>
              <a:t> est effective (par exemple, tracer finement les utilisateurs accédant au logiciel référentiel des identités et les actions menées par ces utilisateurs). </a:t>
            </a:r>
            <a:endParaRPr lang="fr-FR" sz="1200" i="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1ABAEC3-9764-42FB-8051-0FBD2832E7A6}"/>
              </a:ext>
            </a:extLst>
          </p:cNvPr>
          <p:cNvSpPr/>
          <p:nvPr/>
        </p:nvSpPr>
        <p:spPr>
          <a:xfrm>
            <a:off x="2408403" y="2426856"/>
            <a:ext cx="1069310" cy="549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Arial" panose="020B0604020202020204" pitchFamily="34" charset="0"/>
                <a:cs typeface="Arial" panose="020B0604020202020204" pitchFamily="34" charset="0"/>
              </a:rPr>
              <a:t>Sanitaire</a:t>
            </a:r>
          </a:p>
        </p:txBody>
      </p:sp>
      <p:cxnSp>
        <p:nvCxnSpPr>
          <p:cNvPr id="9" name="Connecteur droit 8">
            <a:extLst>
              <a:ext uri="{FF2B5EF4-FFF2-40B4-BE49-F238E27FC236}">
                <a16:creationId xmlns:a16="http://schemas.microsoft.com/office/drawing/2014/main" id="{A0CC3762-5F1C-4F77-9EFD-9AB1ABD715FE}"/>
              </a:ext>
            </a:extLst>
          </p:cNvPr>
          <p:cNvCxnSpPr/>
          <p:nvPr/>
        </p:nvCxnSpPr>
        <p:spPr>
          <a:xfrm>
            <a:off x="2583018" y="2880994"/>
            <a:ext cx="720080" cy="0"/>
          </a:xfrm>
          <a:prstGeom prst="line">
            <a:avLst/>
          </a:prstGeom>
          <a:ln w="38100">
            <a:solidFill>
              <a:srgbClr val="F08070"/>
            </a:solidFill>
          </a:ln>
        </p:spPr>
        <p:style>
          <a:lnRef idx="1">
            <a:schemeClr val="accent1"/>
          </a:lnRef>
          <a:fillRef idx="0">
            <a:schemeClr val="accent1"/>
          </a:fillRef>
          <a:effectRef idx="0">
            <a:schemeClr val="accent1"/>
          </a:effectRef>
          <a:fontRef idx="minor">
            <a:schemeClr val="tx1"/>
          </a:fontRef>
        </p:style>
      </p:cxnSp>
      <p:pic>
        <p:nvPicPr>
          <p:cNvPr id="38" name="Image 37">
            <a:extLst>
              <a:ext uri="{FF2B5EF4-FFF2-40B4-BE49-F238E27FC236}">
                <a16:creationId xmlns:a16="http://schemas.microsoft.com/office/drawing/2014/main" id="{E87C8F4D-E47E-403F-9382-DD061EB89B5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667" b="94000" l="4667" r="99333">
                        <a14:foregroundMark x1="10000" y1="12667" x2="10000" y2="12667"/>
                        <a14:foregroundMark x1="6667" y1="18667" x2="6667" y2="18667"/>
                        <a14:foregroundMark x1="24667" y1="8667" x2="24667" y2="8667"/>
                        <a14:foregroundMark x1="45333" y1="66667" x2="45333" y2="66667"/>
                        <a14:foregroundMark x1="5333" y1="60667" x2="5333" y2="60667"/>
                        <a14:foregroundMark x1="5333" y1="70000" x2="5333" y2="70000"/>
                        <a14:foregroundMark x1="3333" y1="56667" x2="4667" y2="83333"/>
                        <a14:foregroundMark x1="4667" y1="83333" x2="9333" y2="90000"/>
                        <a14:foregroundMark x1="9333" y1="90000" x2="21333" y2="93333"/>
                        <a14:foregroundMark x1="21333" y1="93333" x2="28667" y2="90667"/>
                        <a14:foregroundMark x1="28667" y1="90667" x2="36667" y2="94000"/>
                        <a14:foregroundMark x1="36667" y1="94000" x2="37333" y2="94000"/>
                        <a14:foregroundMark x1="46667" y1="76667" x2="82000" y2="80667"/>
                        <a14:foregroundMark x1="82000" y1="80667" x2="99333" y2="90000"/>
                      </a14:backgroundRemoval>
                    </a14:imgEffect>
                  </a14:imgLayer>
                </a14:imgProps>
              </a:ext>
            </a:extLst>
          </a:blip>
          <a:stretch>
            <a:fillRect/>
          </a:stretch>
        </p:blipFill>
        <p:spPr>
          <a:xfrm>
            <a:off x="5705326" y="2416933"/>
            <a:ext cx="493731" cy="493731"/>
          </a:xfrm>
          <a:prstGeom prst="rect">
            <a:avLst/>
          </a:prstGeom>
        </p:spPr>
      </p:pic>
      <p:sp>
        <p:nvSpPr>
          <p:cNvPr id="41" name="Rectangle 40">
            <a:extLst>
              <a:ext uri="{FF2B5EF4-FFF2-40B4-BE49-F238E27FC236}">
                <a16:creationId xmlns:a16="http://schemas.microsoft.com/office/drawing/2014/main" id="{799928DE-9791-4627-9EAF-E7DB9AAB153F}"/>
              </a:ext>
            </a:extLst>
          </p:cNvPr>
          <p:cNvSpPr/>
          <p:nvPr/>
        </p:nvSpPr>
        <p:spPr>
          <a:xfrm>
            <a:off x="6199057" y="2509976"/>
            <a:ext cx="1377022" cy="364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Arial" panose="020B0604020202020204" pitchFamily="34" charset="0"/>
                <a:cs typeface="Arial" panose="020B0604020202020204" pitchFamily="34" charset="0"/>
              </a:rPr>
              <a:t>Médico-social</a:t>
            </a:r>
          </a:p>
        </p:txBody>
      </p:sp>
      <p:cxnSp>
        <p:nvCxnSpPr>
          <p:cNvPr id="44" name="Connecteur droit 43">
            <a:extLst>
              <a:ext uri="{FF2B5EF4-FFF2-40B4-BE49-F238E27FC236}">
                <a16:creationId xmlns:a16="http://schemas.microsoft.com/office/drawing/2014/main" id="{793B9E18-2C47-4055-B11A-4CC8D1A38601}"/>
              </a:ext>
            </a:extLst>
          </p:cNvPr>
          <p:cNvCxnSpPr>
            <a:cxnSpLocks/>
          </p:cNvCxnSpPr>
          <p:nvPr/>
        </p:nvCxnSpPr>
        <p:spPr>
          <a:xfrm>
            <a:off x="9939944" y="2837707"/>
            <a:ext cx="1143382" cy="0"/>
          </a:xfrm>
          <a:prstGeom prst="line">
            <a:avLst/>
          </a:prstGeom>
          <a:ln w="38100">
            <a:solidFill>
              <a:srgbClr val="F08070"/>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9495E43A-8907-47EE-8576-3B8B9D25BFDC}"/>
              </a:ext>
            </a:extLst>
          </p:cNvPr>
          <p:cNvSpPr/>
          <p:nvPr/>
        </p:nvSpPr>
        <p:spPr>
          <a:xfrm>
            <a:off x="9823124" y="2449719"/>
            <a:ext cx="1377022" cy="364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Arial" panose="020B0604020202020204" pitchFamily="34" charset="0"/>
                <a:cs typeface="Arial" panose="020B0604020202020204" pitchFamily="34" charset="0"/>
              </a:rPr>
              <a:t>Libéral / officine</a:t>
            </a:r>
          </a:p>
        </p:txBody>
      </p:sp>
      <p:pic>
        <p:nvPicPr>
          <p:cNvPr id="25" name="Image 24">
            <a:extLst>
              <a:ext uri="{FF2B5EF4-FFF2-40B4-BE49-F238E27FC236}">
                <a16:creationId xmlns:a16="http://schemas.microsoft.com/office/drawing/2014/main" id="{43FD5E0E-BC43-4B9E-9972-6000DE2B23A4}"/>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782" b="99414" l="2050" r="96047">
                        <a14:foregroundMark x1="6003" y1="30893" x2="6003" y2="30893"/>
                        <a14:foregroundMark x1="6003" y1="30893" x2="6003" y2="30893"/>
                        <a14:foregroundMark x1="2196" y1="28111" x2="2196" y2="28111"/>
                        <a14:foregroundMark x1="5271" y1="17130" x2="5271" y2="17130"/>
                        <a14:foregroundMark x1="4392" y1="21669" x2="4978" y2="11127"/>
                        <a14:foregroundMark x1="11274" y1="7467" x2="18155" y2="7321"/>
                        <a14:foregroundMark x1="19912" y1="2928" x2="19912" y2="2928"/>
                        <a14:foregroundMark x1="26061" y1="6296" x2="26061" y2="6296"/>
                        <a14:foregroundMark x1="86823" y1="46120" x2="95754" y2="50805"/>
                        <a14:foregroundMark x1="95754" y1="50805" x2="96047" y2="58419"/>
                        <a14:foregroundMark x1="96047" y1="58419" x2="95608" y2="58858"/>
                        <a14:foregroundMark x1="85652" y1="73646" x2="85212" y2="81552"/>
                        <a14:foregroundMark x1="33529" y1="75110" x2="34407" y2="86676"/>
                        <a14:foregroundMark x1="39385" y1="93265" x2="46559" y2="97365"/>
                        <a14:foregroundMark x1="46559" y1="97365" x2="62958" y2="99414"/>
                        <a14:foregroundMark x1="62958" y1="99414" x2="80234" y2="92533"/>
                        <a14:foregroundMark x1="4100" y1="22255" x2="4100" y2="14495"/>
                        <a14:foregroundMark x1="4100" y1="14495" x2="7906" y2="7906"/>
                        <a14:foregroundMark x1="7906" y1="7906" x2="12884" y2="7321"/>
                        <a14:foregroundMark x1="46120" y1="6296" x2="46120" y2="6296"/>
                      </a14:backgroundRemoval>
                    </a14:imgEffect>
                  </a14:imgLayer>
                </a14:imgProps>
              </a:ext>
            </a:extLst>
          </a:blip>
          <a:stretch>
            <a:fillRect/>
          </a:stretch>
        </p:blipFill>
        <p:spPr>
          <a:xfrm>
            <a:off x="9399568" y="2470066"/>
            <a:ext cx="424705" cy="424705"/>
          </a:xfrm>
          <a:prstGeom prst="rect">
            <a:avLst/>
          </a:prstGeom>
        </p:spPr>
      </p:pic>
      <p:sp>
        <p:nvSpPr>
          <p:cNvPr id="53" name="Corde 52">
            <a:extLst>
              <a:ext uri="{FF2B5EF4-FFF2-40B4-BE49-F238E27FC236}">
                <a16:creationId xmlns:a16="http://schemas.microsoft.com/office/drawing/2014/main" id="{BB972F86-EF1B-4001-8AC2-3D463B4A935B}"/>
              </a:ext>
            </a:extLst>
          </p:cNvPr>
          <p:cNvSpPr>
            <a:spLocks noChangeAspect="1"/>
          </p:cNvSpPr>
          <p:nvPr/>
        </p:nvSpPr>
        <p:spPr>
          <a:xfrm rot="1462661">
            <a:off x="10414430" y="974337"/>
            <a:ext cx="2849092" cy="1568492"/>
          </a:xfrm>
          <a:prstGeom prst="chord">
            <a:avLst/>
          </a:prstGeom>
          <a:solidFill>
            <a:srgbClr val="860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54" name="Rectangle : coins arrondis 53">
            <a:extLst>
              <a:ext uri="{FF2B5EF4-FFF2-40B4-BE49-F238E27FC236}">
                <a16:creationId xmlns:a16="http://schemas.microsoft.com/office/drawing/2014/main" id="{208CC086-13E3-4BDA-80F7-035D15AA9A0F}"/>
              </a:ext>
            </a:extLst>
          </p:cNvPr>
          <p:cNvSpPr/>
          <p:nvPr/>
        </p:nvSpPr>
        <p:spPr>
          <a:xfrm>
            <a:off x="10381953" y="963530"/>
            <a:ext cx="1908212" cy="10356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dirty="0">
                <a:latin typeface="Arial" panose="020B0604020202020204" pitchFamily="34" charset="0"/>
                <a:cs typeface="Arial" panose="020B0604020202020204" pitchFamily="34" charset="0"/>
              </a:rPr>
              <a:t>Les risques identifiés dans l’AIPD pourront venir alimenter ce point </a:t>
            </a:r>
          </a:p>
        </p:txBody>
      </p:sp>
      <p:pic>
        <p:nvPicPr>
          <p:cNvPr id="55" name="Image 54">
            <a:extLst>
              <a:ext uri="{FF2B5EF4-FFF2-40B4-BE49-F238E27FC236}">
                <a16:creationId xmlns:a16="http://schemas.microsoft.com/office/drawing/2014/main" id="{40E0838D-F42E-4DD5-BEDC-DA97015DCFD2}"/>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125" b="97461" l="2344" r="96094">
                        <a14:foregroundMark x1="21289" y1="20898" x2="21289" y2="20898"/>
                        <a14:foregroundMark x1="21289" y1="20898" x2="21289" y2="20898"/>
                        <a14:foregroundMark x1="6055" y1="52734" x2="6055" y2="52734"/>
                        <a14:foregroundMark x1="6055" y1="52734" x2="6055" y2="52734"/>
                        <a14:foregroundMark x1="2344" y1="50391" x2="2344" y2="50391"/>
                        <a14:foregroundMark x1="2344" y1="50391" x2="2344" y2="50391"/>
                        <a14:foregroundMark x1="20703" y1="79688" x2="20703" y2="79688"/>
                        <a14:foregroundMark x1="20703" y1="79688" x2="20703" y2="79688"/>
                        <a14:foregroundMark x1="47656" y1="10156" x2="47656" y2="10156"/>
                        <a14:foregroundMark x1="47656" y1="10156" x2="47656" y2="10156"/>
                        <a14:foregroundMark x1="49805" y1="3125" x2="49805" y2="3125"/>
                        <a14:foregroundMark x1="49805" y1="3125" x2="49805" y2="3125"/>
                        <a14:foregroundMark x1="82422" y1="20508" x2="82422" y2="20508"/>
                        <a14:foregroundMark x1="82422" y1="20508" x2="82422" y2="20508"/>
                        <a14:foregroundMark x1="91602" y1="47461" x2="91602" y2="47461"/>
                        <a14:foregroundMark x1="91602" y1="47461" x2="91602" y2="47461"/>
                        <a14:foregroundMark x1="96484" y1="50195" x2="96484" y2="50195"/>
                        <a14:foregroundMark x1="96484" y1="50195" x2="96484" y2="50195"/>
                        <a14:foregroundMark x1="80078" y1="78320" x2="80078" y2="78320"/>
                        <a14:foregroundMark x1="80078" y1="78320" x2="80078" y2="78320"/>
                        <a14:foregroundMark x1="43164" y1="83984" x2="43164" y2="83984"/>
                        <a14:foregroundMark x1="43164" y1="83984" x2="43164" y2="83984"/>
                        <a14:foregroundMark x1="56250" y1="88086" x2="56250" y2="88086"/>
                        <a14:foregroundMark x1="56250" y1="88086" x2="56250" y2="88086"/>
                        <a14:foregroundMark x1="56055" y1="93750" x2="56055" y2="93750"/>
                        <a14:foregroundMark x1="56055" y1="93750" x2="56055" y2="93750"/>
                        <a14:foregroundMark x1="56055" y1="93750" x2="56055" y2="93750"/>
                        <a14:foregroundMark x1="45508" y1="97461" x2="45508" y2="97461"/>
                        <a14:foregroundMark x1="45508" y1="97461" x2="45508" y2="97461"/>
                      </a14:backgroundRemoval>
                    </a14:imgEffect>
                  </a14:imgLayer>
                </a14:imgProps>
              </a:ext>
            </a:extLst>
          </a:blip>
          <a:stretch>
            <a:fillRect/>
          </a:stretch>
        </p:blipFill>
        <p:spPr>
          <a:xfrm>
            <a:off x="11537610" y="1831621"/>
            <a:ext cx="432686" cy="432686"/>
          </a:xfrm>
          <a:prstGeom prst="rect">
            <a:avLst/>
          </a:prstGeom>
        </p:spPr>
      </p:pic>
      <p:cxnSp>
        <p:nvCxnSpPr>
          <p:cNvPr id="57" name="Connecteur droit 56">
            <a:extLst>
              <a:ext uri="{FF2B5EF4-FFF2-40B4-BE49-F238E27FC236}">
                <a16:creationId xmlns:a16="http://schemas.microsoft.com/office/drawing/2014/main" id="{AE16C175-56B3-4142-822F-2CFF7640543A}"/>
              </a:ext>
            </a:extLst>
          </p:cNvPr>
          <p:cNvCxnSpPr>
            <a:cxnSpLocks/>
          </p:cNvCxnSpPr>
          <p:nvPr/>
        </p:nvCxnSpPr>
        <p:spPr>
          <a:xfrm>
            <a:off x="6312024" y="2824484"/>
            <a:ext cx="1143382" cy="0"/>
          </a:xfrm>
          <a:prstGeom prst="line">
            <a:avLst/>
          </a:prstGeom>
          <a:ln w="38100">
            <a:solidFill>
              <a:srgbClr val="F08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13510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ZoneTexte 77">
            <a:extLst>
              <a:ext uri="{FF2B5EF4-FFF2-40B4-BE49-F238E27FC236}">
                <a16:creationId xmlns:a16="http://schemas.microsoft.com/office/drawing/2014/main" id="{BF3B5405-B980-514F-8E68-FF2D31508A60}"/>
              </a:ext>
            </a:extLst>
          </p:cNvPr>
          <p:cNvSpPr txBox="1"/>
          <p:nvPr/>
        </p:nvSpPr>
        <p:spPr>
          <a:xfrm>
            <a:off x="855941" y="924258"/>
            <a:ext cx="7328291" cy="488518"/>
          </a:xfrm>
          <a:prstGeom prst="rect">
            <a:avLst/>
          </a:prstGeom>
          <a:noFill/>
        </p:spPr>
        <p:txBody>
          <a:bodyPr wrap="square" lIns="144000" tIns="0" rIns="0" bIns="0" rtlCol="0" anchor="t" anchorCtr="0">
            <a:noAutofit/>
          </a:bodyPr>
          <a:lstStyle/>
          <a:p>
            <a:r>
              <a:rPr lang="fr-FR" sz="2400" b="1" dirty="0">
                <a:solidFill>
                  <a:schemeClr val="bg1"/>
                </a:solidFill>
                <a:latin typeface="Arial Black" panose="020B0604020202020204" pitchFamily="34" charset="0"/>
                <a:cs typeface="Arial Black" panose="020B0604020202020204" pitchFamily="34" charset="0"/>
              </a:rPr>
              <a:t>Le contenu du support documentaire (6/7)</a:t>
            </a:r>
            <a:endParaRPr lang="fr-FR" sz="2600" i="0" dirty="0">
              <a:solidFill>
                <a:schemeClr val="bg1"/>
              </a:solidFill>
              <a:latin typeface="Arial" panose="020B0604020202020204" pitchFamily="34" charset="0"/>
              <a:cs typeface="Arial" panose="020B0604020202020204" pitchFamily="34" charset="0"/>
            </a:endParaRPr>
          </a:p>
        </p:txBody>
      </p:sp>
      <p:grpSp>
        <p:nvGrpSpPr>
          <p:cNvPr id="86" name="Groupe 85"/>
          <p:cNvGrpSpPr/>
          <p:nvPr/>
        </p:nvGrpSpPr>
        <p:grpSpPr>
          <a:xfrm>
            <a:off x="3818643" y="1391254"/>
            <a:ext cx="4536504" cy="540000"/>
            <a:chOff x="115503" y="2665126"/>
            <a:chExt cx="4536504" cy="540000"/>
          </a:xfrm>
        </p:grpSpPr>
        <p:sp>
          <p:nvSpPr>
            <p:cNvPr id="87" name="Flowchart: Connector 35">
              <a:extLst>
                <a:ext uri="{FF2B5EF4-FFF2-40B4-BE49-F238E27FC236}">
                  <a16:creationId xmlns:a16="http://schemas.microsoft.com/office/drawing/2014/main" id="{5F7DF2FE-7DB5-47C7-BD99-97E0AAE5384E}"/>
                </a:ext>
              </a:extLst>
            </p:cNvPr>
            <p:cNvSpPr/>
            <p:nvPr/>
          </p:nvSpPr>
          <p:spPr>
            <a:xfrm>
              <a:off x="1430818" y="2765719"/>
              <a:ext cx="410018" cy="368705"/>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800" dirty="0"/>
            </a:p>
          </p:txBody>
        </p:sp>
        <p:sp>
          <p:nvSpPr>
            <p:cNvPr id="88" name="Rectangle à coins arrondis 87"/>
            <p:cNvSpPr/>
            <p:nvPr/>
          </p:nvSpPr>
          <p:spPr>
            <a:xfrm>
              <a:off x="479535" y="2729655"/>
              <a:ext cx="4172472" cy="4109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1C3354"/>
                  </a:solidFill>
                  <a:latin typeface="Arial" panose="020B0604020202020204" pitchFamily="34" charset="0"/>
                  <a:cs typeface="Arial" panose="020B0604020202020204" pitchFamily="34" charset="0"/>
                </a:rPr>
                <a:t>Les modalités de supervision</a:t>
              </a:r>
            </a:p>
          </p:txBody>
        </p:sp>
        <p:sp>
          <p:nvSpPr>
            <p:cNvPr id="89" name="Ellipse 88"/>
            <p:cNvSpPr/>
            <p:nvPr/>
          </p:nvSpPr>
          <p:spPr>
            <a:xfrm>
              <a:off x="115503" y="2665126"/>
              <a:ext cx="540000" cy="54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3559"/>
                  </a:solidFill>
                </a:rPr>
                <a:t>4</a:t>
              </a:r>
              <a:endParaRPr lang="fr-FR" sz="1800" b="1" dirty="0">
                <a:solidFill>
                  <a:srgbClr val="003559"/>
                </a:solidFill>
              </a:endParaRPr>
            </a:p>
          </p:txBody>
        </p:sp>
      </p:grpSp>
      <p:sp>
        <p:nvSpPr>
          <p:cNvPr id="3" name="ZoneTexte 2"/>
          <p:cNvSpPr txBox="1"/>
          <p:nvPr/>
        </p:nvSpPr>
        <p:spPr>
          <a:xfrm>
            <a:off x="277406" y="1971645"/>
            <a:ext cx="10340672" cy="584775"/>
          </a:xfrm>
          <a:prstGeom prst="rect">
            <a:avLst/>
          </a:prstGeom>
          <a:noFill/>
        </p:spPr>
        <p:txBody>
          <a:bodyPr wrap="square" lIns="72000" tIns="108000" rIns="72000" bIns="108000" rtlCol="0" anchor="ctr" anchorCtr="0">
            <a:normAutofit/>
          </a:bodyPr>
          <a:lstStyle/>
          <a:p>
            <a:pPr algn="just"/>
            <a:r>
              <a:rPr lang="fr-FR" sz="1200" dirty="0">
                <a:solidFill>
                  <a:schemeClr val="bg1"/>
                </a:solidFill>
                <a:latin typeface="Arial" panose="020B0604020202020204" pitchFamily="34" charset="0"/>
                <a:cs typeface="Arial" panose="020B0604020202020204" pitchFamily="34" charset="0"/>
              </a:rPr>
              <a:t>Lister les modalités de supervision prévues pour détecter les éventuels accès indésirables aux données d’identité des personnes et éventuelles anomalies dans les appels au téléservice </a:t>
            </a:r>
            <a:r>
              <a:rPr lang="fr-FR" sz="1200" dirty="0" err="1">
                <a:solidFill>
                  <a:schemeClr val="bg1"/>
                </a:solidFill>
                <a:latin typeface="Arial" panose="020B0604020202020204" pitchFamily="34" charset="0"/>
                <a:cs typeface="Arial" panose="020B0604020202020204" pitchFamily="34" charset="0"/>
              </a:rPr>
              <a:t>INSi</a:t>
            </a:r>
            <a:r>
              <a:rPr lang="fr-FR" sz="1200" dirty="0">
                <a:solidFill>
                  <a:schemeClr val="bg1"/>
                </a:solidFill>
                <a:latin typeface="Arial" panose="020B0604020202020204" pitchFamily="34" charset="0"/>
                <a:cs typeface="Arial" panose="020B0604020202020204" pitchFamily="34" charset="0"/>
              </a:rPr>
              <a:t>. Lister la conduite à tenir en cas de mésusage avéré. </a:t>
            </a:r>
          </a:p>
        </p:txBody>
      </p:sp>
      <p:pic>
        <p:nvPicPr>
          <p:cNvPr id="13" name="Image 12">
            <a:extLst>
              <a:ext uri="{FF2B5EF4-FFF2-40B4-BE49-F238E27FC236}">
                <a16:creationId xmlns:a16="http://schemas.microsoft.com/office/drawing/2014/main" id="{D345D2E9-145C-4AFD-81E4-C762079C20C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43" b="98243" l="1757" r="97657">
                        <a14:foregroundMark x1="41288" y1="6296" x2="41288" y2="6296"/>
                        <a14:foregroundMark x1="41288" y1="6296" x2="41288" y2="6296"/>
                        <a14:foregroundMark x1="43192" y1="2489" x2="43192" y2="2489"/>
                        <a14:foregroundMark x1="43192" y1="2489" x2="43192" y2="2489"/>
                        <a14:foregroundMark x1="49780" y1="10102" x2="49780" y2="10102"/>
                        <a14:foregroundMark x1="49780" y1="10102" x2="49780" y2="10102"/>
                        <a14:foregroundMark x1="40117" y1="23280" x2="40117" y2="23280"/>
                        <a14:foregroundMark x1="40117" y1="23280" x2="40117" y2="23280"/>
                        <a14:foregroundMark x1="24305" y1="23572" x2="48316" y2="20059"/>
                        <a14:foregroundMark x1="48316" y1="20059" x2="66471" y2="21816"/>
                        <a14:foregroundMark x1="66471" y1="21816" x2="74524" y2="21816"/>
                        <a14:foregroundMark x1="74524" y1="21816" x2="76428" y2="22694"/>
                        <a14:foregroundMark x1="49341" y1="11567" x2="44656" y2="5271"/>
                        <a14:foregroundMark x1="44656" y1="5271" x2="41142" y2="15227"/>
                        <a14:foregroundMark x1="41142" y1="15227" x2="49195" y2="9517"/>
                        <a14:foregroundMark x1="49195" y1="9517" x2="56515" y2="9810"/>
                        <a14:foregroundMark x1="56515" y1="9810" x2="58419" y2="6735"/>
                        <a14:foregroundMark x1="60469" y1="4392" x2="60029" y2="12006"/>
                        <a14:foregroundMark x1="60029" y1="12006" x2="61347" y2="18155"/>
                        <a14:foregroundMark x1="21816" y1="38360" x2="3807" y2="36310"/>
                        <a14:foregroundMark x1="3807" y1="36310" x2="1903" y2="37482"/>
                        <a14:foregroundMark x1="6881" y1="91801" x2="30015" y2="90190"/>
                        <a14:foregroundMark x1="30015" y1="90190" x2="48755" y2="90922"/>
                        <a14:foregroundMark x1="48755" y1="90922" x2="56369" y2="89458"/>
                        <a14:foregroundMark x1="56369" y1="89458" x2="64422" y2="85066"/>
                        <a14:foregroundMark x1="64422" y1="85066" x2="95608" y2="87701"/>
                        <a14:foregroundMark x1="95608" y1="87701" x2="95608" y2="89751"/>
                        <a14:foregroundMark x1="8053" y1="95022" x2="16984" y2="98389"/>
                        <a14:foregroundMark x1="16984" y1="98389" x2="36310" y2="99707"/>
                        <a14:foregroundMark x1="36310" y1="99707" x2="43924" y2="96633"/>
                        <a14:foregroundMark x1="43924" y1="96633" x2="53441" y2="96633"/>
                        <a14:foregroundMark x1="53441" y1="96633" x2="72767" y2="93558"/>
                        <a14:foregroundMark x1="72767" y1="93558" x2="80088" y2="97072"/>
                        <a14:foregroundMark x1="80088" y1="97072" x2="80820" y2="97950"/>
                        <a14:foregroundMark x1="97657" y1="98243" x2="97657" y2="98243"/>
                        <a14:foregroundMark x1="55198" y1="5417" x2="47438" y2="3660"/>
                        <a14:foregroundMark x1="47438" y1="3660" x2="39531" y2="4392"/>
                        <a14:foregroundMark x1="39531" y1="4392" x2="41142" y2="12592"/>
                        <a14:foregroundMark x1="41142" y1="12592" x2="48609" y2="14641"/>
                        <a14:foregroundMark x1="48609" y1="14641" x2="56515" y2="13616"/>
                        <a14:foregroundMark x1="56515" y1="13616" x2="56662" y2="5857"/>
                        <a14:foregroundMark x1="56662" y1="5857" x2="48316" y2="3660"/>
                        <a14:foregroundMark x1="48316" y1="3660" x2="42460" y2="5564"/>
                      </a14:backgroundRemoval>
                    </a14:imgEffect>
                  </a14:imgLayer>
                </a14:imgProps>
              </a:ext>
            </a:extLst>
          </a:blip>
          <a:stretch>
            <a:fillRect/>
          </a:stretch>
        </p:blipFill>
        <p:spPr>
          <a:xfrm>
            <a:off x="2056055" y="2722301"/>
            <a:ext cx="450118" cy="450118"/>
          </a:xfrm>
          <a:prstGeom prst="rect">
            <a:avLst/>
          </a:prstGeom>
        </p:spPr>
      </p:pic>
      <p:sp>
        <p:nvSpPr>
          <p:cNvPr id="26" name="Rectangle : coins arrondis 25">
            <a:extLst>
              <a:ext uri="{FF2B5EF4-FFF2-40B4-BE49-F238E27FC236}">
                <a16:creationId xmlns:a16="http://schemas.microsoft.com/office/drawing/2014/main" id="{D771AFF3-B3E0-4FEF-8915-810AC9CD777A}"/>
              </a:ext>
            </a:extLst>
          </p:cNvPr>
          <p:cNvSpPr/>
          <p:nvPr/>
        </p:nvSpPr>
        <p:spPr>
          <a:xfrm rot="21012832">
            <a:off x="273460" y="2860307"/>
            <a:ext cx="1278583" cy="337096"/>
          </a:xfrm>
          <a:prstGeom prst="roundRect">
            <a:avLst/>
          </a:prstGeom>
          <a:solidFill>
            <a:srgbClr val="F08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Arial" panose="020B0604020202020204" pitchFamily="34" charset="0"/>
                <a:cs typeface="Arial" panose="020B0604020202020204" pitchFamily="34" charset="0"/>
              </a:rPr>
              <a:t>Illustrations</a:t>
            </a:r>
          </a:p>
        </p:txBody>
      </p:sp>
      <p:sp>
        <p:nvSpPr>
          <p:cNvPr id="27" name="ZoneTexte 26">
            <a:extLst>
              <a:ext uri="{FF2B5EF4-FFF2-40B4-BE49-F238E27FC236}">
                <a16:creationId xmlns:a16="http://schemas.microsoft.com/office/drawing/2014/main" id="{34299493-BC45-4CE7-8027-7BBB4A508A47}"/>
              </a:ext>
            </a:extLst>
          </p:cNvPr>
          <p:cNvSpPr txBox="1"/>
          <p:nvPr/>
        </p:nvSpPr>
        <p:spPr>
          <a:xfrm>
            <a:off x="388646" y="3390636"/>
            <a:ext cx="11581650" cy="3416320"/>
          </a:xfrm>
          <a:prstGeom prst="rect">
            <a:avLst/>
          </a:prstGeom>
          <a:noFill/>
        </p:spPr>
        <p:txBody>
          <a:bodyPr wrap="square" numCol="2">
            <a:spAutoFit/>
          </a:bodyPr>
          <a:lstStyle/>
          <a:p>
            <a:pPr marL="171450" indent="-171450">
              <a:buFont typeface="Arial" panose="020B0604020202020204" pitchFamily="34" charset="0"/>
              <a:buChar char="•"/>
            </a:pPr>
            <a:r>
              <a:rPr lang="fr-FR" sz="1200" i="1" dirty="0">
                <a:solidFill>
                  <a:schemeClr val="bg1"/>
                </a:solidFill>
                <a:latin typeface="Arial" panose="020B0604020202020204" pitchFamily="34" charset="0"/>
                <a:cs typeface="Arial" panose="020B0604020202020204" pitchFamily="34" charset="0"/>
              </a:rPr>
              <a:t>Mise en place d’alertes pour détecter un mésusage local du téléservice </a:t>
            </a:r>
            <a:r>
              <a:rPr lang="fr-FR" sz="1200" i="1" dirty="0" err="1">
                <a:solidFill>
                  <a:schemeClr val="bg1"/>
                </a:solidFill>
                <a:latin typeface="Arial" panose="020B0604020202020204" pitchFamily="34" charset="0"/>
                <a:cs typeface="Arial" panose="020B0604020202020204" pitchFamily="34" charset="0"/>
              </a:rPr>
              <a:t>INSi</a:t>
            </a:r>
            <a:r>
              <a:rPr lang="fr-FR" sz="1200" i="1" dirty="0">
                <a:solidFill>
                  <a:schemeClr val="bg1"/>
                </a:solidFill>
                <a:latin typeface="Arial" panose="020B0604020202020204" pitchFamily="34" charset="0"/>
                <a:cs typeface="Arial" panose="020B0604020202020204" pitchFamily="34" charset="0"/>
              </a:rPr>
              <a:t> : </a:t>
            </a:r>
          </a:p>
          <a:p>
            <a:pPr marL="628550" lvl="1" indent="-171450">
              <a:buFont typeface="Arial" panose="020B0604020202020204" pitchFamily="34" charset="0"/>
              <a:buChar char="•"/>
            </a:pPr>
            <a:r>
              <a:rPr lang="fr-FR" sz="1200" i="1" dirty="0">
                <a:solidFill>
                  <a:schemeClr val="bg1"/>
                </a:solidFill>
                <a:latin typeface="Arial" panose="020B0604020202020204" pitchFamily="34" charset="0"/>
                <a:cs typeface="Arial" panose="020B0604020202020204" pitchFamily="34" charset="0"/>
              </a:rPr>
              <a:t>alerte au-delà d’un certain nombre d’appels au téléservice </a:t>
            </a:r>
            <a:r>
              <a:rPr lang="fr-FR" sz="1200" i="1" dirty="0" err="1">
                <a:solidFill>
                  <a:schemeClr val="bg1"/>
                </a:solidFill>
                <a:latin typeface="Arial" panose="020B0604020202020204" pitchFamily="34" charset="0"/>
                <a:cs typeface="Arial" panose="020B0604020202020204" pitchFamily="34" charset="0"/>
              </a:rPr>
              <a:t>INSi</a:t>
            </a:r>
            <a:r>
              <a:rPr lang="fr-FR" sz="1200" i="1" dirty="0">
                <a:solidFill>
                  <a:schemeClr val="bg1"/>
                </a:solidFill>
                <a:latin typeface="Arial" panose="020B0604020202020204" pitchFamily="34" charset="0"/>
                <a:cs typeface="Arial" panose="020B0604020202020204" pitchFamily="34" charset="0"/>
              </a:rPr>
              <a:t> pour l’ensemble de la structure (notamment si le nombre d’appels à l’opération de récupération n’est pas cohérent avec le nombre d’usagers pris en charge) ;</a:t>
            </a:r>
          </a:p>
          <a:p>
            <a:pPr marL="628550" lvl="1" indent="-171450">
              <a:buFont typeface="Arial" panose="020B0604020202020204" pitchFamily="34" charset="0"/>
              <a:buChar char="•"/>
            </a:pPr>
            <a:r>
              <a:rPr lang="fr-FR" sz="1200" i="1" dirty="0">
                <a:solidFill>
                  <a:schemeClr val="bg1"/>
                </a:solidFill>
                <a:latin typeface="Arial" panose="020B0604020202020204" pitchFamily="34" charset="0"/>
                <a:cs typeface="Arial" panose="020B0604020202020204" pitchFamily="34" charset="0"/>
              </a:rPr>
              <a:t>alerte si plus de x % des appels sont réalisés par un seul et même utilisateur ;</a:t>
            </a:r>
          </a:p>
          <a:p>
            <a:pPr marL="628550" lvl="1" indent="-171450">
              <a:buFont typeface="Arial" panose="020B0604020202020204" pitchFamily="34" charset="0"/>
              <a:buChar char="•"/>
            </a:pPr>
            <a:r>
              <a:rPr lang="fr-FR" sz="1200" i="1" dirty="0">
                <a:solidFill>
                  <a:schemeClr val="bg1"/>
                </a:solidFill>
                <a:latin typeface="Arial" panose="020B0604020202020204" pitchFamily="34" charset="0"/>
                <a:cs typeface="Arial" panose="020B0604020202020204" pitchFamily="34" charset="0"/>
              </a:rPr>
              <a:t>…</a:t>
            </a:r>
          </a:p>
          <a:p>
            <a:endParaRPr lang="fr-FR" sz="1200" i="1"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fr-FR" sz="1200" i="1"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fr-FR" sz="1200" i="1" dirty="0">
                <a:solidFill>
                  <a:schemeClr val="bg1"/>
                </a:solidFill>
                <a:latin typeface="Arial" panose="020B0604020202020204" pitchFamily="34" charset="0"/>
                <a:cs typeface="Arial" panose="020B0604020202020204" pitchFamily="34" charset="0"/>
              </a:rPr>
              <a:t>Définition des modalités d’investigation (personne en charge de l’enquête, processus associé etc.).</a:t>
            </a:r>
          </a:p>
          <a:p>
            <a:pPr marL="171450" indent="-171450">
              <a:buFont typeface="Arial" panose="020B0604020202020204" pitchFamily="34" charset="0"/>
              <a:buChar char="•"/>
            </a:pPr>
            <a:endParaRPr lang="fr-FR" sz="1200" i="1" dirty="0">
              <a:solidFill>
                <a:schemeClr val="bg1"/>
              </a:solidFill>
              <a:latin typeface="Arial" panose="020B0604020202020204" pitchFamily="34" charset="0"/>
              <a:cs typeface="Arial" panose="020B0604020202020204" pitchFamily="34" charset="0"/>
            </a:endParaRPr>
          </a:p>
          <a:p>
            <a:endParaRPr lang="fr-FR" sz="1200" i="1" dirty="0">
              <a:solidFill>
                <a:schemeClr val="bg1"/>
              </a:solidFill>
              <a:latin typeface="Arial" panose="020B0604020202020204" pitchFamily="34" charset="0"/>
              <a:cs typeface="Arial" panose="020B0604020202020204" pitchFamily="34" charset="0"/>
            </a:endParaRPr>
          </a:p>
          <a:p>
            <a:endParaRPr lang="fr-FR" sz="1200" i="1"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fr-FR" sz="1200" i="1"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fr-FR" sz="1200" i="1" dirty="0">
              <a:solidFill>
                <a:schemeClr val="bg1"/>
              </a:solidFill>
              <a:latin typeface="Arial" panose="020B0604020202020204" pitchFamily="34" charset="0"/>
              <a:cs typeface="Arial" panose="020B0604020202020204" pitchFamily="34" charset="0"/>
            </a:endParaRPr>
          </a:p>
          <a:p>
            <a:endParaRPr lang="fr-FR" sz="1200" i="1"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fr-FR" sz="1200" i="1" dirty="0">
                <a:solidFill>
                  <a:schemeClr val="bg1"/>
                </a:solidFill>
                <a:latin typeface="Arial" panose="020B0604020202020204" pitchFamily="34" charset="0"/>
                <a:cs typeface="Arial" panose="020B0604020202020204" pitchFamily="34" charset="0"/>
              </a:rPr>
              <a:t>Conduite à tenir en cas de mésusage local d’</a:t>
            </a:r>
            <a:r>
              <a:rPr lang="fr-FR" sz="1200" i="1" dirty="0" err="1">
                <a:solidFill>
                  <a:schemeClr val="bg1"/>
                </a:solidFill>
                <a:latin typeface="Arial" panose="020B0604020202020204" pitchFamily="34" charset="0"/>
                <a:cs typeface="Arial" panose="020B0604020202020204" pitchFamily="34" charset="0"/>
              </a:rPr>
              <a:t>INSi</a:t>
            </a:r>
            <a:r>
              <a:rPr lang="fr-FR" sz="1200" i="1" dirty="0">
                <a:solidFill>
                  <a:schemeClr val="bg1"/>
                </a:solidFill>
                <a:latin typeface="Arial" panose="020B0604020202020204" pitchFamily="34" charset="0"/>
                <a:cs typeface="Arial" panose="020B0604020202020204" pitchFamily="34" charset="0"/>
              </a:rPr>
              <a:t> : </a:t>
            </a:r>
          </a:p>
          <a:p>
            <a:pPr marL="628550" lvl="1" indent="-171450">
              <a:buFont typeface="Arial" panose="020B0604020202020204" pitchFamily="34" charset="0"/>
              <a:buChar char="•"/>
            </a:pPr>
            <a:r>
              <a:rPr lang="fr-FR" sz="1200" i="1" dirty="0">
                <a:solidFill>
                  <a:schemeClr val="bg1"/>
                </a:solidFill>
                <a:latin typeface="Arial" panose="020B0604020202020204" pitchFamily="34" charset="0"/>
                <a:cs typeface="Arial" panose="020B0604020202020204" pitchFamily="34" charset="0"/>
              </a:rPr>
              <a:t>actions à mener en cas de mésusage suspecté (par exemple : suppression temporaire d’une habilitation etc.) ;</a:t>
            </a:r>
          </a:p>
          <a:p>
            <a:pPr marL="628550" lvl="1" indent="-171450">
              <a:buFont typeface="Arial" panose="020B0604020202020204" pitchFamily="34" charset="0"/>
              <a:buChar char="•"/>
            </a:pPr>
            <a:r>
              <a:rPr lang="fr-FR" sz="1200" i="1" dirty="0">
                <a:solidFill>
                  <a:schemeClr val="bg1"/>
                </a:solidFill>
                <a:latin typeface="Arial" panose="020B0604020202020204" pitchFamily="34" charset="0"/>
                <a:cs typeface="Arial" panose="020B0604020202020204" pitchFamily="34" charset="0"/>
              </a:rPr>
              <a:t>actions à mener en cas de mésusage avéré (par exemple : rappel à la règle, formation complémentaire, suppression définitive d’une habilitation, demande de révocation du moyen d’identification électronique concerné etc.).</a:t>
            </a:r>
          </a:p>
        </p:txBody>
      </p:sp>
      <p:sp>
        <p:nvSpPr>
          <p:cNvPr id="7" name="Rectangle 6">
            <a:extLst>
              <a:ext uri="{FF2B5EF4-FFF2-40B4-BE49-F238E27FC236}">
                <a16:creationId xmlns:a16="http://schemas.microsoft.com/office/drawing/2014/main" id="{81ABAEC3-9764-42FB-8051-0FBD2832E7A6}"/>
              </a:ext>
            </a:extLst>
          </p:cNvPr>
          <p:cNvSpPr/>
          <p:nvPr/>
        </p:nvSpPr>
        <p:spPr>
          <a:xfrm>
            <a:off x="2506173" y="2691797"/>
            <a:ext cx="1069310" cy="549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Arial" panose="020B0604020202020204" pitchFamily="34" charset="0"/>
                <a:cs typeface="Arial" panose="020B0604020202020204" pitchFamily="34" charset="0"/>
              </a:rPr>
              <a:t>Sanitaire</a:t>
            </a:r>
          </a:p>
        </p:txBody>
      </p:sp>
      <p:cxnSp>
        <p:nvCxnSpPr>
          <p:cNvPr id="9" name="Connecteur droit 8">
            <a:extLst>
              <a:ext uri="{FF2B5EF4-FFF2-40B4-BE49-F238E27FC236}">
                <a16:creationId xmlns:a16="http://schemas.microsoft.com/office/drawing/2014/main" id="{A0CC3762-5F1C-4F77-9EFD-9AB1ABD715FE}"/>
              </a:ext>
            </a:extLst>
          </p:cNvPr>
          <p:cNvCxnSpPr/>
          <p:nvPr/>
        </p:nvCxnSpPr>
        <p:spPr>
          <a:xfrm>
            <a:off x="2680788" y="3145935"/>
            <a:ext cx="720080" cy="0"/>
          </a:xfrm>
          <a:prstGeom prst="line">
            <a:avLst/>
          </a:prstGeom>
          <a:ln w="38100">
            <a:solidFill>
              <a:srgbClr val="F08070"/>
            </a:solidFill>
          </a:ln>
        </p:spPr>
        <p:style>
          <a:lnRef idx="1">
            <a:schemeClr val="accent1"/>
          </a:lnRef>
          <a:fillRef idx="0">
            <a:schemeClr val="accent1"/>
          </a:fillRef>
          <a:effectRef idx="0">
            <a:schemeClr val="accent1"/>
          </a:effectRef>
          <a:fontRef idx="minor">
            <a:schemeClr val="tx1"/>
          </a:fontRef>
        </p:style>
      </p:cxnSp>
      <p:pic>
        <p:nvPicPr>
          <p:cNvPr id="38" name="Image 37">
            <a:extLst>
              <a:ext uri="{FF2B5EF4-FFF2-40B4-BE49-F238E27FC236}">
                <a16:creationId xmlns:a16="http://schemas.microsoft.com/office/drawing/2014/main" id="{E87C8F4D-E47E-403F-9382-DD061EB89B5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667" b="94000" l="4667" r="99333">
                        <a14:foregroundMark x1="10000" y1="12667" x2="10000" y2="12667"/>
                        <a14:foregroundMark x1="6667" y1="18667" x2="6667" y2="18667"/>
                        <a14:foregroundMark x1="24667" y1="8667" x2="24667" y2="8667"/>
                        <a14:foregroundMark x1="45333" y1="66667" x2="45333" y2="66667"/>
                        <a14:foregroundMark x1="5333" y1="60667" x2="5333" y2="60667"/>
                        <a14:foregroundMark x1="5333" y1="70000" x2="5333" y2="70000"/>
                        <a14:foregroundMark x1="3333" y1="56667" x2="4667" y2="83333"/>
                        <a14:foregroundMark x1="4667" y1="83333" x2="9333" y2="90000"/>
                        <a14:foregroundMark x1="9333" y1="90000" x2="21333" y2="93333"/>
                        <a14:foregroundMark x1="21333" y1="93333" x2="28667" y2="90667"/>
                        <a14:foregroundMark x1="28667" y1="90667" x2="36667" y2="94000"/>
                        <a14:foregroundMark x1="36667" y1="94000" x2="37333" y2="94000"/>
                        <a14:foregroundMark x1="46667" y1="76667" x2="82000" y2="80667"/>
                        <a14:foregroundMark x1="82000" y1="80667" x2="99333" y2="90000"/>
                      </a14:backgroundRemoval>
                    </a14:imgEffect>
                  </a14:imgLayer>
                </a14:imgProps>
              </a:ext>
            </a:extLst>
          </a:blip>
          <a:stretch>
            <a:fillRect/>
          </a:stretch>
        </p:blipFill>
        <p:spPr>
          <a:xfrm>
            <a:off x="5803096" y="2681874"/>
            <a:ext cx="493731" cy="493731"/>
          </a:xfrm>
          <a:prstGeom prst="rect">
            <a:avLst/>
          </a:prstGeom>
        </p:spPr>
      </p:pic>
      <p:sp>
        <p:nvSpPr>
          <p:cNvPr id="41" name="Rectangle 40">
            <a:extLst>
              <a:ext uri="{FF2B5EF4-FFF2-40B4-BE49-F238E27FC236}">
                <a16:creationId xmlns:a16="http://schemas.microsoft.com/office/drawing/2014/main" id="{799928DE-9791-4627-9EAF-E7DB9AAB153F}"/>
              </a:ext>
            </a:extLst>
          </p:cNvPr>
          <p:cNvSpPr/>
          <p:nvPr/>
        </p:nvSpPr>
        <p:spPr>
          <a:xfrm>
            <a:off x="6296827" y="2774917"/>
            <a:ext cx="1377022" cy="364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Arial" panose="020B0604020202020204" pitchFamily="34" charset="0"/>
                <a:cs typeface="Arial" panose="020B0604020202020204" pitchFamily="34" charset="0"/>
              </a:rPr>
              <a:t>Médico-social</a:t>
            </a:r>
          </a:p>
        </p:txBody>
      </p:sp>
      <p:cxnSp>
        <p:nvCxnSpPr>
          <p:cNvPr id="44" name="Connecteur droit 43">
            <a:extLst>
              <a:ext uri="{FF2B5EF4-FFF2-40B4-BE49-F238E27FC236}">
                <a16:creationId xmlns:a16="http://schemas.microsoft.com/office/drawing/2014/main" id="{793B9E18-2C47-4055-B11A-4CC8D1A38601}"/>
              </a:ext>
            </a:extLst>
          </p:cNvPr>
          <p:cNvCxnSpPr>
            <a:cxnSpLocks/>
          </p:cNvCxnSpPr>
          <p:nvPr/>
        </p:nvCxnSpPr>
        <p:spPr>
          <a:xfrm>
            <a:off x="10037714" y="3102648"/>
            <a:ext cx="1143382" cy="0"/>
          </a:xfrm>
          <a:prstGeom prst="line">
            <a:avLst/>
          </a:prstGeom>
          <a:ln w="38100">
            <a:solidFill>
              <a:srgbClr val="F08070"/>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9495E43A-8907-47EE-8576-3B8B9D25BFDC}"/>
              </a:ext>
            </a:extLst>
          </p:cNvPr>
          <p:cNvSpPr/>
          <p:nvPr/>
        </p:nvSpPr>
        <p:spPr>
          <a:xfrm>
            <a:off x="9920894" y="2714660"/>
            <a:ext cx="1377022" cy="364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Arial" panose="020B0604020202020204" pitchFamily="34" charset="0"/>
                <a:cs typeface="Arial" panose="020B0604020202020204" pitchFamily="34" charset="0"/>
              </a:rPr>
              <a:t>Libéral / officine</a:t>
            </a:r>
          </a:p>
        </p:txBody>
      </p:sp>
      <p:pic>
        <p:nvPicPr>
          <p:cNvPr id="25" name="Image 24">
            <a:extLst>
              <a:ext uri="{FF2B5EF4-FFF2-40B4-BE49-F238E27FC236}">
                <a16:creationId xmlns:a16="http://schemas.microsoft.com/office/drawing/2014/main" id="{43FD5E0E-BC43-4B9E-9972-6000DE2B23A4}"/>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782" b="99414" l="2050" r="96047">
                        <a14:foregroundMark x1="6003" y1="30893" x2="6003" y2="30893"/>
                        <a14:foregroundMark x1="6003" y1="30893" x2="6003" y2="30893"/>
                        <a14:foregroundMark x1="2196" y1="28111" x2="2196" y2="28111"/>
                        <a14:foregroundMark x1="5271" y1="17130" x2="5271" y2="17130"/>
                        <a14:foregroundMark x1="4392" y1="21669" x2="4978" y2="11127"/>
                        <a14:foregroundMark x1="11274" y1="7467" x2="18155" y2="7321"/>
                        <a14:foregroundMark x1="19912" y1="2928" x2="19912" y2="2928"/>
                        <a14:foregroundMark x1="26061" y1="6296" x2="26061" y2="6296"/>
                        <a14:foregroundMark x1="86823" y1="46120" x2="95754" y2="50805"/>
                        <a14:foregroundMark x1="95754" y1="50805" x2="96047" y2="58419"/>
                        <a14:foregroundMark x1="96047" y1="58419" x2="95608" y2="58858"/>
                        <a14:foregroundMark x1="85652" y1="73646" x2="85212" y2="81552"/>
                        <a14:foregroundMark x1="33529" y1="75110" x2="34407" y2="86676"/>
                        <a14:foregroundMark x1="39385" y1="93265" x2="46559" y2="97365"/>
                        <a14:foregroundMark x1="46559" y1="97365" x2="62958" y2="99414"/>
                        <a14:foregroundMark x1="62958" y1="99414" x2="80234" y2="92533"/>
                        <a14:foregroundMark x1="4100" y1="22255" x2="4100" y2="14495"/>
                        <a14:foregroundMark x1="4100" y1="14495" x2="7906" y2="7906"/>
                        <a14:foregroundMark x1="7906" y1="7906" x2="12884" y2="7321"/>
                        <a14:foregroundMark x1="46120" y1="6296" x2="46120" y2="6296"/>
                      </a14:backgroundRemoval>
                    </a14:imgEffect>
                  </a14:imgLayer>
                </a14:imgProps>
              </a:ext>
            </a:extLst>
          </a:blip>
          <a:stretch>
            <a:fillRect/>
          </a:stretch>
        </p:blipFill>
        <p:spPr>
          <a:xfrm>
            <a:off x="9497338" y="2735007"/>
            <a:ext cx="424705" cy="424705"/>
          </a:xfrm>
          <a:prstGeom prst="rect">
            <a:avLst/>
          </a:prstGeom>
        </p:spPr>
      </p:pic>
      <p:cxnSp>
        <p:nvCxnSpPr>
          <p:cNvPr id="57" name="Connecteur droit 56">
            <a:extLst>
              <a:ext uri="{FF2B5EF4-FFF2-40B4-BE49-F238E27FC236}">
                <a16:creationId xmlns:a16="http://schemas.microsoft.com/office/drawing/2014/main" id="{AE16C175-56B3-4142-822F-2CFF7640543A}"/>
              </a:ext>
            </a:extLst>
          </p:cNvPr>
          <p:cNvCxnSpPr>
            <a:cxnSpLocks/>
          </p:cNvCxnSpPr>
          <p:nvPr/>
        </p:nvCxnSpPr>
        <p:spPr>
          <a:xfrm>
            <a:off x="6409794" y="3089425"/>
            <a:ext cx="1143382" cy="0"/>
          </a:xfrm>
          <a:prstGeom prst="line">
            <a:avLst/>
          </a:prstGeom>
          <a:ln w="38100">
            <a:solidFill>
              <a:srgbClr val="F08070"/>
            </a:solidFill>
          </a:ln>
        </p:spPr>
        <p:style>
          <a:lnRef idx="1">
            <a:schemeClr val="accent1"/>
          </a:lnRef>
          <a:fillRef idx="0">
            <a:schemeClr val="accent1"/>
          </a:fillRef>
          <a:effectRef idx="0">
            <a:schemeClr val="accent1"/>
          </a:effectRef>
          <a:fontRef idx="minor">
            <a:schemeClr val="tx1"/>
          </a:fontRef>
        </p:style>
      </p:cxnSp>
      <p:sp>
        <p:nvSpPr>
          <p:cNvPr id="22" name="Corde 21">
            <a:extLst>
              <a:ext uri="{FF2B5EF4-FFF2-40B4-BE49-F238E27FC236}">
                <a16:creationId xmlns:a16="http://schemas.microsoft.com/office/drawing/2014/main" id="{3B9D28C4-732D-4700-BFE2-9829ED98E47C}"/>
              </a:ext>
            </a:extLst>
          </p:cNvPr>
          <p:cNvSpPr>
            <a:spLocks noChangeAspect="1"/>
          </p:cNvSpPr>
          <p:nvPr/>
        </p:nvSpPr>
        <p:spPr>
          <a:xfrm rot="1462661">
            <a:off x="10414430" y="974337"/>
            <a:ext cx="2849092" cy="1568492"/>
          </a:xfrm>
          <a:prstGeom prst="chord">
            <a:avLst/>
          </a:prstGeom>
          <a:solidFill>
            <a:srgbClr val="860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23" name="Rectangle : coins arrondis 22">
            <a:extLst>
              <a:ext uri="{FF2B5EF4-FFF2-40B4-BE49-F238E27FC236}">
                <a16:creationId xmlns:a16="http://schemas.microsoft.com/office/drawing/2014/main" id="{D8D8E607-D3B5-45AD-A652-87D5CE94F3C1}"/>
              </a:ext>
            </a:extLst>
          </p:cNvPr>
          <p:cNvSpPr/>
          <p:nvPr/>
        </p:nvSpPr>
        <p:spPr>
          <a:xfrm>
            <a:off x="10381953" y="894940"/>
            <a:ext cx="1908212" cy="10356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dirty="0">
                <a:latin typeface="Arial" panose="020B0604020202020204" pitchFamily="34" charset="0"/>
                <a:cs typeface="Arial" panose="020B0604020202020204" pitchFamily="34" charset="0"/>
              </a:rPr>
              <a:t>Les éléments identifiés dans l’AIPD pourront venir alimenter ce point </a:t>
            </a:r>
          </a:p>
        </p:txBody>
      </p:sp>
      <p:pic>
        <p:nvPicPr>
          <p:cNvPr id="24" name="Image 23">
            <a:extLst>
              <a:ext uri="{FF2B5EF4-FFF2-40B4-BE49-F238E27FC236}">
                <a16:creationId xmlns:a16="http://schemas.microsoft.com/office/drawing/2014/main" id="{7F115EEB-B18C-44FD-AEB6-9C01D1BCC47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125" b="97461" l="2344" r="96094">
                        <a14:foregroundMark x1="21289" y1="20898" x2="21289" y2="20898"/>
                        <a14:foregroundMark x1="21289" y1="20898" x2="21289" y2="20898"/>
                        <a14:foregroundMark x1="6055" y1="52734" x2="6055" y2="52734"/>
                        <a14:foregroundMark x1="6055" y1="52734" x2="6055" y2="52734"/>
                        <a14:foregroundMark x1="2344" y1="50391" x2="2344" y2="50391"/>
                        <a14:foregroundMark x1="2344" y1="50391" x2="2344" y2="50391"/>
                        <a14:foregroundMark x1="20703" y1="79688" x2="20703" y2="79688"/>
                        <a14:foregroundMark x1="20703" y1="79688" x2="20703" y2="79688"/>
                        <a14:foregroundMark x1="47656" y1="10156" x2="47656" y2="10156"/>
                        <a14:foregroundMark x1="47656" y1="10156" x2="47656" y2="10156"/>
                        <a14:foregroundMark x1="49805" y1="3125" x2="49805" y2="3125"/>
                        <a14:foregroundMark x1="49805" y1="3125" x2="49805" y2="3125"/>
                        <a14:foregroundMark x1="82422" y1="20508" x2="82422" y2="20508"/>
                        <a14:foregroundMark x1="82422" y1="20508" x2="82422" y2="20508"/>
                        <a14:foregroundMark x1="91602" y1="47461" x2="91602" y2="47461"/>
                        <a14:foregroundMark x1="91602" y1="47461" x2="91602" y2="47461"/>
                        <a14:foregroundMark x1="96484" y1="50195" x2="96484" y2="50195"/>
                        <a14:foregroundMark x1="96484" y1="50195" x2="96484" y2="50195"/>
                        <a14:foregroundMark x1="80078" y1="78320" x2="80078" y2="78320"/>
                        <a14:foregroundMark x1="80078" y1="78320" x2="80078" y2="78320"/>
                        <a14:foregroundMark x1="43164" y1="83984" x2="43164" y2="83984"/>
                        <a14:foregroundMark x1="43164" y1="83984" x2="43164" y2="83984"/>
                        <a14:foregroundMark x1="56250" y1="88086" x2="56250" y2="88086"/>
                        <a14:foregroundMark x1="56250" y1="88086" x2="56250" y2="88086"/>
                        <a14:foregroundMark x1="56055" y1="93750" x2="56055" y2="93750"/>
                        <a14:foregroundMark x1="56055" y1="93750" x2="56055" y2="93750"/>
                        <a14:foregroundMark x1="56055" y1="93750" x2="56055" y2="93750"/>
                        <a14:foregroundMark x1="45508" y1="97461" x2="45508" y2="97461"/>
                        <a14:foregroundMark x1="45508" y1="97461" x2="45508" y2="97461"/>
                      </a14:backgroundRemoval>
                    </a14:imgEffect>
                  </a14:imgLayer>
                </a14:imgProps>
              </a:ext>
            </a:extLst>
          </a:blip>
          <a:stretch>
            <a:fillRect/>
          </a:stretch>
        </p:blipFill>
        <p:spPr>
          <a:xfrm>
            <a:off x="11537610" y="1831621"/>
            <a:ext cx="432686" cy="432686"/>
          </a:xfrm>
          <a:prstGeom prst="rect">
            <a:avLst/>
          </a:prstGeom>
        </p:spPr>
      </p:pic>
    </p:spTree>
    <p:extLst>
      <p:ext uri="{BB962C8B-B14F-4D97-AF65-F5344CB8AC3E}">
        <p14:creationId xmlns:p14="http://schemas.microsoft.com/office/powerpoint/2010/main" val="330563913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ZoneTexte 77">
            <a:extLst>
              <a:ext uri="{FF2B5EF4-FFF2-40B4-BE49-F238E27FC236}">
                <a16:creationId xmlns:a16="http://schemas.microsoft.com/office/drawing/2014/main" id="{BF3B5405-B980-514F-8E68-FF2D31508A60}"/>
              </a:ext>
            </a:extLst>
          </p:cNvPr>
          <p:cNvSpPr txBox="1"/>
          <p:nvPr/>
        </p:nvSpPr>
        <p:spPr>
          <a:xfrm>
            <a:off x="855941" y="924258"/>
            <a:ext cx="7328291" cy="488518"/>
          </a:xfrm>
          <a:prstGeom prst="rect">
            <a:avLst/>
          </a:prstGeom>
          <a:noFill/>
        </p:spPr>
        <p:txBody>
          <a:bodyPr wrap="square" lIns="144000" tIns="0" rIns="0" bIns="0" rtlCol="0" anchor="t" anchorCtr="0">
            <a:noAutofit/>
          </a:bodyPr>
          <a:lstStyle/>
          <a:p>
            <a:r>
              <a:rPr lang="fr-FR" sz="2400" b="1" dirty="0">
                <a:solidFill>
                  <a:schemeClr val="bg1"/>
                </a:solidFill>
                <a:latin typeface="Arial Black" panose="020B0604020202020204" pitchFamily="34" charset="0"/>
                <a:cs typeface="Arial Black" panose="020B0604020202020204" pitchFamily="34" charset="0"/>
              </a:rPr>
              <a:t>Le contenu du support documentaire (7/7)</a:t>
            </a:r>
            <a:endParaRPr lang="fr-FR" sz="2600" i="0" dirty="0">
              <a:solidFill>
                <a:schemeClr val="bg1"/>
              </a:solidFill>
              <a:latin typeface="Arial" panose="020B0604020202020204" pitchFamily="34" charset="0"/>
              <a:cs typeface="Arial" panose="020B0604020202020204" pitchFamily="34" charset="0"/>
            </a:endParaRPr>
          </a:p>
        </p:txBody>
      </p:sp>
      <p:grpSp>
        <p:nvGrpSpPr>
          <p:cNvPr id="86" name="Groupe 85"/>
          <p:cNvGrpSpPr/>
          <p:nvPr/>
        </p:nvGrpSpPr>
        <p:grpSpPr>
          <a:xfrm>
            <a:off x="3577928" y="1678537"/>
            <a:ext cx="5076564" cy="540000"/>
            <a:chOff x="115503" y="2665126"/>
            <a:chExt cx="5076564" cy="540000"/>
          </a:xfrm>
        </p:grpSpPr>
        <p:sp>
          <p:nvSpPr>
            <p:cNvPr id="87" name="Flowchart: Connector 35">
              <a:extLst>
                <a:ext uri="{FF2B5EF4-FFF2-40B4-BE49-F238E27FC236}">
                  <a16:creationId xmlns:a16="http://schemas.microsoft.com/office/drawing/2014/main" id="{5F7DF2FE-7DB5-47C7-BD99-97E0AAE5384E}"/>
                </a:ext>
              </a:extLst>
            </p:cNvPr>
            <p:cNvSpPr/>
            <p:nvPr/>
          </p:nvSpPr>
          <p:spPr>
            <a:xfrm>
              <a:off x="1430818" y="2765719"/>
              <a:ext cx="410018" cy="368705"/>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800" dirty="0"/>
            </a:p>
          </p:txBody>
        </p:sp>
        <p:sp>
          <p:nvSpPr>
            <p:cNvPr id="88" name="Rectangle à coins arrondis 87"/>
            <p:cNvSpPr/>
            <p:nvPr/>
          </p:nvSpPr>
          <p:spPr>
            <a:xfrm>
              <a:off x="479535" y="2729655"/>
              <a:ext cx="4712532" cy="4109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1C3354"/>
                  </a:solidFill>
                  <a:latin typeface="Arial" panose="020B0604020202020204" pitchFamily="34" charset="0"/>
                  <a:cs typeface="Arial" panose="020B0604020202020204" pitchFamily="34" charset="0"/>
                </a:rPr>
                <a:t>La procédure à suivre en cas de suspicion de violation de données</a:t>
              </a:r>
            </a:p>
          </p:txBody>
        </p:sp>
        <p:sp>
          <p:nvSpPr>
            <p:cNvPr id="89" name="Ellipse 88"/>
            <p:cNvSpPr/>
            <p:nvPr/>
          </p:nvSpPr>
          <p:spPr>
            <a:xfrm>
              <a:off x="115503" y="2665126"/>
              <a:ext cx="540000" cy="54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3559"/>
                  </a:solidFill>
                </a:rPr>
                <a:t>5</a:t>
              </a:r>
              <a:endParaRPr lang="fr-FR" sz="1800" b="1" dirty="0">
                <a:solidFill>
                  <a:srgbClr val="003559"/>
                </a:solidFill>
              </a:endParaRPr>
            </a:p>
          </p:txBody>
        </p:sp>
      </p:grpSp>
      <p:sp>
        <p:nvSpPr>
          <p:cNvPr id="10" name="ZoneTexte 9"/>
          <p:cNvSpPr txBox="1"/>
          <p:nvPr/>
        </p:nvSpPr>
        <p:spPr>
          <a:xfrm>
            <a:off x="412298" y="2326609"/>
            <a:ext cx="10096400" cy="1035672"/>
          </a:xfrm>
          <a:prstGeom prst="rect">
            <a:avLst/>
          </a:prstGeom>
          <a:noFill/>
        </p:spPr>
        <p:txBody>
          <a:bodyPr wrap="square" lIns="72000" tIns="108000" rIns="72000" bIns="108000" rtlCol="0" anchor="t" anchorCtr="0">
            <a:normAutofit/>
          </a:bodyPr>
          <a:lstStyle/>
          <a:p>
            <a:r>
              <a:rPr lang="fr-FR" sz="1200" dirty="0">
                <a:solidFill>
                  <a:schemeClr val="bg1"/>
                </a:solidFill>
                <a:latin typeface="Arial" panose="020B0604020202020204" pitchFamily="34" charset="0"/>
                <a:cs typeface="Arial" panose="020B0604020202020204" pitchFamily="34" charset="0"/>
              </a:rPr>
              <a:t>Cette procédure vise à établir les responsabilités et garantir une réponse rapide, efficace et pertinente en cas d’incident de sécurité lié à l’appel du téléservice </a:t>
            </a:r>
            <a:r>
              <a:rPr lang="fr-FR" sz="1200" dirty="0" err="1">
                <a:solidFill>
                  <a:schemeClr val="bg1"/>
                </a:solidFill>
                <a:latin typeface="Arial" panose="020B0604020202020204" pitchFamily="34" charset="0"/>
                <a:cs typeface="Arial" panose="020B0604020202020204" pitchFamily="34" charset="0"/>
              </a:rPr>
              <a:t>INSi</a:t>
            </a:r>
            <a:r>
              <a:rPr lang="fr-FR" sz="1200" dirty="0">
                <a:solidFill>
                  <a:schemeClr val="bg1"/>
                </a:solidFill>
                <a:latin typeface="Arial" panose="020B0604020202020204" pitchFamily="34" charset="0"/>
                <a:cs typeface="Arial" panose="020B0604020202020204" pitchFamily="34" charset="0"/>
              </a:rPr>
              <a:t>.</a:t>
            </a:r>
          </a:p>
          <a:p>
            <a:endParaRPr lang="fr-FR" sz="1200" dirty="0">
              <a:solidFill>
                <a:schemeClr val="bg1"/>
              </a:solidFill>
              <a:latin typeface="Arial" panose="020B0604020202020204" pitchFamily="34" charset="0"/>
              <a:cs typeface="Arial" panose="020B0604020202020204" pitchFamily="34" charset="0"/>
            </a:endParaRPr>
          </a:p>
          <a:p>
            <a:r>
              <a:rPr lang="fr-FR" sz="1200" dirty="0">
                <a:solidFill>
                  <a:schemeClr val="bg1"/>
                </a:solidFill>
                <a:latin typeface="Arial" panose="020B0604020202020204" pitchFamily="34" charset="0"/>
                <a:cs typeface="Arial" panose="020B0604020202020204" pitchFamily="34" charset="0"/>
              </a:rPr>
              <a:t>Une illustration de cette procédure est disponible en annexe. </a:t>
            </a:r>
          </a:p>
        </p:txBody>
      </p:sp>
      <p:pic>
        <p:nvPicPr>
          <p:cNvPr id="11" name="Image 10">
            <a:extLst>
              <a:ext uri="{FF2B5EF4-FFF2-40B4-BE49-F238E27FC236}">
                <a16:creationId xmlns:a16="http://schemas.microsoft.com/office/drawing/2014/main" id="{8944F81D-1687-4C9B-8439-949664C36C85}"/>
              </a:ext>
            </a:extLst>
          </p:cNvPr>
          <p:cNvPicPr>
            <a:picLocks noChangeAspect="1"/>
          </p:cNvPicPr>
          <p:nvPr/>
        </p:nvPicPr>
        <p:blipFill>
          <a:blip r:embed="rId3"/>
          <a:stretch>
            <a:fillRect/>
          </a:stretch>
        </p:blipFill>
        <p:spPr>
          <a:xfrm>
            <a:off x="4878605" y="3967580"/>
            <a:ext cx="2412000" cy="13513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5" name="Corde 14">
            <a:extLst>
              <a:ext uri="{FF2B5EF4-FFF2-40B4-BE49-F238E27FC236}">
                <a16:creationId xmlns:a16="http://schemas.microsoft.com/office/drawing/2014/main" id="{491075C8-9C34-4B2C-9196-3A55B3A28934}"/>
              </a:ext>
            </a:extLst>
          </p:cNvPr>
          <p:cNvSpPr>
            <a:spLocks noChangeAspect="1"/>
          </p:cNvSpPr>
          <p:nvPr/>
        </p:nvSpPr>
        <p:spPr>
          <a:xfrm rot="1462661">
            <a:off x="10469155" y="1415282"/>
            <a:ext cx="2849092" cy="1568492"/>
          </a:xfrm>
          <a:prstGeom prst="chord">
            <a:avLst/>
          </a:prstGeom>
          <a:solidFill>
            <a:srgbClr val="860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6" name="Rectangle : coins arrondis 15">
            <a:extLst>
              <a:ext uri="{FF2B5EF4-FFF2-40B4-BE49-F238E27FC236}">
                <a16:creationId xmlns:a16="http://schemas.microsoft.com/office/drawing/2014/main" id="{03636B11-2697-405F-A147-BB936DC66D12}"/>
              </a:ext>
            </a:extLst>
          </p:cNvPr>
          <p:cNvSpPr/>
          <p:nvPr/>
        </p:nvSpPr>
        <p:spPr>
          <a:xfrm>
            <a:off x="10436678" y="1335885"/>
            <a:ext cx="1908212" cy="10356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dirty="0">
                <a:latin typeface="Arial" panose="020B0604020202020204" pitchFamily="34" charset="0"/>
                <a:cs typeface="Arial" panose="020B0604020202020204" pitchFamily="34" charset="0"/>
              </a:rPr>
              <a:t>Les éléments identifiés dans l’AIPD pourront venir alimenter ce point </a:t>
            </a:r>
          </a:p>
        </p:txBody>
      </p:sp>
      <p:pic>
        <p:nvPicPr>
          <p:cNvPr id="17" name="Image 16">
            <a:extLst>
              <a:ext uri="{FF2B5EF4-FFF2-40B4-BE49-F238E27FC236}">
                <a16:creationId xmlns:a16="http://schemas.microsoft.com/office/drawing/2014/main" id="{CF9341C6-66B4-4FF3-A9A4-D487E7B1D59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125" b="97461" l="2344" r="96094">
                        <a14:foregroundMark x1="21289" y1="20898" x2="21289" y2="20898"/>
                        <a14:foregroundMark x1="21289" y1="20898" x2="21289" y2="20898"/>
                        <a14:foregroundMark x1="6055" y1="52734" x2="6055" y2="52734"/>
                        <a14:foregroundMark x1="6055" y1="52734" x2="6055" y2="52734"/>
                        <a14:foregroundMark x1="2344" y1="50391" x2="2344" y2="50391"/>
                        <a14:foregroundMark x1="2344" y1="50391" x2="2344" y2="50391"/>
                        <a14:foregroundMark x1="20703" y1="79688" x2="20703" y2="79688"/>
                        <a14:foregroundMark x1="20703" y1="79688" x2="20703" y2="79688"/>
                        <a14:foregroundMark x1="47656" y1="10156" x2="47656" y2="10156"/>
                        <a14:foregroundMark x1="47656" y1="10156" x2="47656" y2="10156"/>
                        <a14:foregroundMark x1="49805" y1="3125" x2="49805" y2="3125"/>
                        <a14:foregroundMark x1="49805" y1="3125" x2="49805" y2="3125"/>
                        <a14:foregroundMark x1="82422" y1="20508" x2="82422" y2="20508"/>
                        <a14:foregroundMark x1="82422" y1="20508" x2="82422" y2="20508"/>
                        <a14:foregroundMark x1="91602" y1="47461" x2="91602" y2="47461"/>
                        <a14:foregroundMark x1="91602" y1="47461" x2="91602" y2="47461"/>
                        <a14:foregroundMark x1="96484" y1="50195" x2="96484" y2="50195"/>
                        <a14:foregroundMark x1="96484" y1="50195" x2="96484" y2="50195"/>
                        <a14:foregroundMark x1="80078" y1="78320" x2="80078" y2="78320"/>
                        <a14:foregroundMark x1="80078" y1="78320" x2="80078" y2="78320"/>
                        <a14:foregroundMark x1="43164" y1="83984" x2="43164" y2="83984"/>
                        <a14:foregroundMark x1="43164" y1="83984" x2="43164" y2="83984"/>
                        <a14:foregroundMark x1="56250" y1="88086" x2="56250" y2="88086"/>
                        <a14:foregroundMark x1="56250" y1="88086" x2="56250" y2="88086"/>
                        <a14:foregroundMark x1="56055" y1="93750" x2="56055" y2="93750"/>
                        <a14:foregroundMark x1="56055" y1="93750" x2="56055" y2="93750"/>
                        <a14:foregroundMark x1="56055" y1="93750" x2="56055" y2="93750"/>
                        <a14:foregroundMark x1="45508" y1="97461" x2="45508" y2="97461"/>
                        <a14:foregroundMark x1="45508" y1="97461" x2="45508" y2="97461"/>
                      </a14:backgroundRemoval>
                    </a14:imgEffect>
                  </a14:imgLayer>
                </a14:imgProps>
              </a:ext>
            </a:extLst>
          </a:blip>
          <a:stretch>
            <a:fillRect/>
          </a:stretch>
        </p:blipFill>
        <p:spPr>
          <a:xfrm>
            <a:off x="11592335" y="2272566"/>
            <a:ext cx="432686" cy="432686"/>
          </a:xfrm>
          <a:prstGeom prst="rect">
            <a:avLst/>
          </a:prstGeom>
        </p:spPr>
      </p:pic>
    </p:spTree>
    <p:extLst>
      <p:ext uri="{BB962C8B-B14F-4D97-AF65-F5344CB8AC3E}">
        <p14:creationId xmlns:p14="http://schemas.microsoft.com/office/powerpoint/2010/main" val="36928351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9C9D439-6143-47B2-8A9F-81472833198E}"/>
              </a:ext>
            </a:extLst>
          </p:cNvPr>
          <p:cNvSpPr txBox="1"/>
          <p:nvPr/>
        </p:nvSpPr>
        <p:spPr>
          <a:xfrm>
            <a:off x="5195664" y="1988840"/>
            <a:ext cx="6444952" cy="1003971"/>
          </a:xfrm>
          <a:prstGeom prst="rect">
            <a:avLst/>
          </a:prstGeom>
          <a:noFill/>
        </p:spPr>
        <p:txBody>
          <a:bodyPr wrap="square" lIns="0" tIns="108000" rIns="72000" bIns="108000" rtlCol="0" anchor="t" anchorCtr="0">
            <a:noAutofit/>
          </a:bodyPr>
          <a:lstStyle/>
          <a:p>
            <a:pPr marL="0" marR="0" lvl="0" indent="0" algn="l" defTabSz="914400" rtl="0" eaLnBrk="1" fontAlgn="auto" latinLnBrk="0" hangingPunct="1">
              <a:lnSpc>
                <a:spcPts val="4500"/>
              </a:lnSpc>
              <a:spcBef>
                <a:spcPts val="0"/>
              </a:spcBef>
              <a:spcAft>
                <a:spcPts val="0"/>
              </a:spcAft>
              <a:buClrTx/>
              <a:buSzPct val="100000"/>
              <a:buFont typeface="Wingdings" panose="05000000000000000000" pitchFamily="2" charset="2"/>
              <a:buNone/>
              <a:tabLst/>
              <a:defRPr/>
            </a:pPr>
            <a:r>
              <a:rPr lang="fr-FR" sz="4400" b="1" noProof="0" dirty="0">
                <a:solidFill>
                  <a:schemeClr val="bg1"/>
                </a:solidFill>
                <a:latin typeface="Arial Black" panose="020B0604020202020204" pitchFamily="34" charset="0"/>
                <a:cs typeface="Arial Black" panose="020B0604020202020204" pitchFamily="34" charset="0"/>
              </a:rPr>
              <a:t>3</a:t>
            </a:r>
            <a:r>
              <a:rPr kumimoji="0" lang="fr-FR" sz="4400" b="1" u="none" strike="noStrike" kern="1200" cap="none" spc="0" normalizeH="0" baseline="0" noProof="0" dirty="0">
                <a:ln>
                  <a:noFill/>
                </a:ln>
                <a:solidFill>
                  <a:schemeClr val="bg1"/>
                </a:solidFill>
                <a:effectLst/>
                <a:uLnTx/>
                <a:uFillTx/>
                <a:latin typeface="Arial Black" panose="020B0604020202020204" pitchFamily="34" charset="0"/>
                <a:cs typeface="Arial Black" panose="020B0604020202020204" pitchFamily="34" charset="0"/>
              </a:rPr>
              <a:t>. La commission</a:t>
            </a:r>
            <a:r>
              <a:rPr kumimoji="0" lang="fr-FR" sz="4400" b="1" u="none" strike="noStrike" kern="1200" cap="none" spc="0" normalizeH="0" noProof="0" dirty="0">
                <a:ln>
                  <a:noFill/>
                </a:ln>
                <a:solidFill>
                  <a:schemeClr val="bg1"/>
                </a:solidFill>
                <a:effectLst/>
                <a:uLnTx/>
                <a:uFillTx/>
                <a:latin typeface="Arial Black" panose="020B0604020202020204" pitchFamily="34" charset="0"/>
                <a:cs typeface="Arial Black" panose="020B0604020202020204" pitchFamily="34" charset="0"/>
              </a:rPr>
              <a:t> d’auto-homologation</a:t>
            </a:r>
            <a:endParaRPr kumimoji="0" lang="fr-FR" sz="4400" b="1" u="none" strike="noStrike" kern="1200" cap="none" spc="0" normalizeH="0" baseline="0" noProof="0" dirty="0">
              <a:ln>
                <a:noFill/>
              </a:ln>
              <a:solidFill>
                <a:schemeClr val="bg1"/>
              </a:solidFill>
              <a:effectLst/>
              <a:uLnTx/>
              <a:uFillTx/>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384941318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E8A0143-D823-4C1B-8607-F945EE504544}"/>
              </a:ext>
            </a:extLst>
          </p:cNvPr>
          <p:cNvSpPr/>
          <p:nvPr/>
        </p:nvSpPr>
        <p:spPr>
          <a:xfrm>
            <a:off x="1890448" y="2394470"/>
            <a:ext cx="8446651" cy="119288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31" name="Rectangle 30">
            <a:extLst>
              <a:ext uri="{FF2B5EF4-FFF2-40B4-BE49-F238E27FC236}">
                <a16:creationId xmlns:a16="http://schemas.microsoft.com/office/drawing/2014/main" id="{366B40D2-DBC5-4450-8957-D0C472EBDF9A}"/>
              </a:ext>
            </a:extLst>
          </p:cNvPr>
          <p:cNvSpPr/>
          <p:nvPr/>
        </p:nvSpPr>
        <p:spPr>
          <a:xfrm>
            <a:off x="1792444" y="1894263"/>
            <a:ext cx="8544655" cy="502912"/>
          </a:xfrm>
          <a:prstGeom prst="rect">
            <a:avLst/>
          </a:prstGeom>
          <a:solidFill>
            <a:srgbClr val="EA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40" name="Ellipse 39">
            <a:extLst>
              <a:ext uri="{FF2B5EF4-FFF2-40B4-BE49-F238E27FC236}">
                <a16:creationId xmlns:a16="http://schemas.microsoft.com/office/drawing/2014/main" id="{DD51563A-72B0-4596-957A-455720DEA767}"/>
              </a:ext>
            </a:extLst>
          </p:cNvPr>
          <p:cNvSpPr/>
          <p:nvPr/>
        </p:nvSpPr>
        <p:spPr>
          <a:xfrm>
            <a:off x="1422230" y="1784958"/>
            <a:ext cx="792000" cy="792000"/>
          </a:xfrm>
          <a:prstGeom prst="ellipse">
            <a:avLst/>
          </a:prstGeom>
          <a:solidFill>
            <a:schemeClr val="bg1"/>
          </a:solidFill>
          <a:ln>
            <a:solidFill>
              <a:srgbClr val="EA5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6" name="ZoneTexte 15">
            <a:extLst>
              <a:ext uri="{FF2B5EF4-FFF2-40B4-BE49-F238E27FC236}">
                <a16:creationId xmlns:a16="http://schemas.microsoft.com/office/drawing/2014/main" id="{BF3B5405-B980-514F-8E68-FF2D31508A60}"/>
              </a:ext>
            </a:extLst>
          </p:cNvPr>
          <p:cNvSpPr txBox="1"/>
          <p:nvPr/>
        </p:nvSpPr>
        <p:spPr>
          <a:xfrm>
            <a:off x="855941" y="924258"/>
            <a:ext cx="11000699" cy="488518"/>
          </a:xfrm>
          <a:prstGeom prst="rect">
            <a:avLst/>
          </a:prstGeom>
          <a:noFill/>
        </p:spPr>
        <p:txBody>
          <a:bodyPr wrap="square" lIns="144000" tIns="0" rIns="0" bIns="0" rtlCol="0" anchor="t" anchorCtr="0">
            <a:noAutofit/>
          </a:bodyPr>
          <a:lstStyle/>
          <a:p>
            <a:r>
              <a:rPr lang="fr-FR" sz="2400" b="1" dirty="0">
                <a:solidFill>
                  <a:schemeClr val="bg1"/>
                </a:solidFill>
                <a:latin typeface="Arial Black" panose="020B0604020202020204" pitchFamily="34" charset="0"/>
                <a:cs typeface="Arial Black" panose="020B0604020202020204" pitchFamily="34" charset="0"/>
              </a:rPr>
              <a:t>La procédure d’auto-homologation : commission d’auto-homologation</a:t>
            </a:r>
            <a:endParaRPr lang="fr-FR" sz="2600" i="0"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983C5F11-564F-4FD4-A70B-2B1507E13179}"/>
              </a:ext>
            </a:extLst>
          </p:cNvPr>
          <p:cNvSpPr/>
          <p:nvPr/>
        </p:nvSpPr>
        <p:spPr>
          <a:xfrm>
            <a:off x="1890449" y="3836515"/>
            <a:ext cx="8446650" cy="210968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34" name="Rectangle 33">
            <a:extLst>
              <a:ext uri="{FF2B5EF4-FFF2-40B4-BE49-F238E27FC236}">
                <a16:creationId xmlns:a16="http://schemas.microsoft.com/office/drawing/2014/main" id="{623A5DEA-8B8C-41E3-B8CE-3E0070BB851D}"/>
              </a:ext>
            </a:extLst>
          </p:cNvPr>
          <p:cNvSpPr/>
          <p:nvPr/>
        </p:nvSpPr>
        <p:spPr>
          <a:xfrm>
            <a:off x="2032792" y="2417808"/>
            <a:ext cx="8446651" cy="1169551"/>
          </a:xfrm>
          <a:prstGeom prst="rect">
            <a:avLst/>
          </a:prstGeom>
        </p:spPr>
        <p:txBody>
          <a:bodyPr wrap="square">
            <a:spAutoFit/>
          </a:bodyPr>
          <a:lstStyle/>
          <a:p>
            <a:pPr lvl="0" defTabSz="914400">
              <a:spcAft>
                <a:spcPts val="600"/>
              </a:spcAft>
              <a:defRPr/>
            </a:pPr>
            <a:r>
              <a:rPr lang="fr-FR" sz="1200" b="1" dirty="0">
                <a:solidFill>
                  <a:srgbClr val="EA5373"/>
                </a:solidFill>
                <a:latin typeface="Arial" panose="020B0604020202020204" pitchFamily="34" charset="0"/>
                <a:cs typeface="Arial" panose="020B0604020202020204" pitchFamily="34" charset="0"/>
              </a:rPr>
              <a:t>Quand doit avoir lieu la commission d’auto-homologation ?</a:t>
            </a:r>
            <a:endParaRPr lang="fr-FR" sz="1200" dirty="0">
              <a:solidFill>
                <a:srgbClr val="EA5373"/>
              </a:solidFill>
              <a:latin typeface="Arial" panose="020B0604020202020204" pitchFamily="34" charset="0"/>
              <a:cs typeface="Arial" panose="020B0604020202020204" pitchFamily="34" charset="0"/>
            </a:endParaRPr>
          </a:p>
          <a:p>
            <a:pPr lvl="0" defTabSz="914400">
              <a:spcAft>
                <a:spcPts val="600"/>
              </a:spcAft>
              <a:defRPr/>
            </a:pPr>
            <a:r>
              <a:rPr lang="fr-FR" sz="1200" dirty="0">
                <a:solidFill>
                  <a:srgbClr val="1D3253"/>
                </a:solidFill>
                <a:latin typeface="Arial" panose="020B0604020202020204" pitchFamily="34" charset="0"/>
                <a:cs typeface="Arial" panose="020B0604020202020204" pitchFamily="34" charset="0"/>
              </a:rPr>
              <a:t>Préalablement ou dans les deux mois qui suivent la mise en service de l’appel au téléservice </a:t>
            </a:r>
            <a:r>
              <a:rPr lang="fr-FR" sz="1200" dirty="0" err="1">
                <a:solidFill>
                  <a:srgbClr val="1D3253"/>
                </a:solidFill>
                <a:latin typeface="Arial" panose="020B0604020202020204" pitchFamily="34" charset="0"/>
                <a:cs typeface="Arial" panose="020B0604020202020204" pitchFamily="34" charset="0"/>
              </a:rPr>
              <a:t>INSi</a:t>
            </a:r>
            <a:r>
              <a:rPr lang="fr-FR" sz="1200" dirty="0">
                <a:solidFill>
                  <a:srgbClr val="1D3253"/>
                </a:solidFill>
                <a:latin typeface="Arial" panose="020B0604020202020204" pitchFamily="34" charset="0"/>
                <a:cs typeface="Arial" panose="020B0604020202020204" pitchFamily="34" charset="0"/>
              </a:rPr>
              <a:t> via un certificat logiciel.</a:t>
            </a:r>
          </a:p>
          <a:p>
            <a:pPr lvl="0" defTabSz="914400">
              <a:defRPr/>
            </a:pPr>
            <a:r>
              <a:rPr lang="fr-FR" sz="1200" i="1" dirty="0">
                <a:solidFill>
                  <a:srgbClr val="1D3253"/>
                </a:solidFill>
                <a:latin typeface="Arial" panose="020B0604020202020204" pitchFamily="34" charset="0"/>
                <a:cs typeface="Arial" panose="020B0604020202020204" pitchFamily="34" charset="0"/>
              </a:rPr>
              <a:t>Pour certains contextes (professionnel libéral, officine avec un seul pharmacien,…), la tenue d’une commission d’auto-homologation peut ne pas être nécessaire. Dans ce cas, une simple signature du support documentaire, qui équivaut à une forme d’ « auto-engagement » du professionnel ou du praticien d’officine lorsqu’il est seul, peut </a:t>
            </a:r>
            <a:r>
              <a:rPr lang="fr-FR" sz="1200" i="1">
                <a:solidFill>
                  <a:srgbClr val="1D3253"/>
                </a:solidFill>
                <a:latin typeface="Arial" panose="020B0604020202020204" pitchFamily="34" charset="0"/>
                <a:cs typeface="Arial" panose="020B0604020202020204" pitchFamily="34" charset="0"/>
              </a:rPr>
              <a:t>être acceptée. </a:t>
            </a:r>
            <a:endParaRPr lang="fr-FR" sz="1200" i="1" dirty="0">
              <a:solidFill>
                <a:srgbClr val="1D3253"/>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CCF875EB-6834-4B5F-83BB-34296A049BF2}"/>
              </a:ext>
            </a:extLst>
          </p:cNvPr>
          <p:cNvSpPr/>
          <p:nvPr/>
        </p:nvSpPr>
        <p:spPr>
          <a:xfrm>
            <a:off x="1954887" y="3850798"/>
            <a:ext cx="8237532" cy="2123658"/>
          </a:xfrm>
          <a:prstGeom prst="rect">
            <a:avLst/>
          </a:prstGeom>
        </p:spPr>
        <p:txBody>
          <a:bodyPr wrap="square">
            <a:spAutoFit/>
          </a:bodyPr>
          <a:lstStyle/>
          <a:p>
            <a:pPr defTabSz="914400">
              <a:defRPr/>
            </a:pPr>
            <a:r>
              <a:rPr lang="fr-FR" sz="1200" b="1" dirty="0">
                <a:solidFill>
                  <a:srgbClr val="EA5373"/>
                </a:solidFill>
                <a:latin typeface="Arial" panose="020B0604020202020204" pitchFamily="34" charset="0"/>
                <a:cs typeface="Arial" panose="020B0604020202020204" pitchFamily="34" charset="0"/>
              </a:rPr>
              <a:t>Qui peut y participer ?</a:t>
            </a:r>
          </a:p>
          <a:p>
            <a:pPr defTabSz="914400">
              <a:defRPr/>
            </a:pPr>
            <a:endParaRPr lang="fr-FR" sz="1200" dirty="0">
              <a:solidFill>
                <a:srgbClr val="EA5373"/>
              </a:solidFill>
              <a:latin typeface="Arial" panose="020B0604020202020204" pitchFamily="34" charset="0"/>
              <a:cs typeface="Arial" panose="020B0604020202020204" pitchFamily="34" charset="0"/>
            </a:endParaRPr>
          </a:p>
          <a:p>
            <a:pPr marL="171450" lvl="0" indent="-171450" defTabSz="914400">
              <a:buFont typeface="Arial" panose="020B0604020202020204" pitchFamily="34" charset="0"/>
              <a:buChar char="•"/>
              <a:defRPr/>
            </a:pPr>
            <a:r>
              <a:rPr lang="fr-FR" sz="1200" dirty="0">
                <a:solidFill>
                  <a:srgbClr val="1D3253"/>
                </a:solidFill>
                <a:latin typeface="Arial" panose="020B0604020202020204" pitchFamily="34" charset="0"/>
                <a:cs typeface="Arial" panose="020B0604020202020204" pitchFamily="34" charset="0"/>
              </a:rPr>
              <a:t>Le représentant du responsable du référencement (directeur de la structure ou son représentant habilité) ; </a:t>
            </a:r>
          </a:p>
          <a:p>
            <a:pPr marL="171450" lvl="0" indent="-171450" defTabSz="914400">
              <a:buFont typeface="Arial" panose="020B0604020202020204" pitchFamily="34" charset="0"/>
              <a:buChar char="•"/>
              <a:defRPr/>
            </a:pPr>
            <a:r>
              <a:rPr lang="fr-FR" sz="1200" dirty="0">
                <a:solidFill>
                  <a:srgbClr val="1D3253"/>
                </a:solidFill>
                <a:latin typeface="Arial" panose="020B0604020202020204" pitchFamily="34" charset="0"/>
                <a:cs typeface="Arial" panose="020B0604020202020204" pitchFamily="34" charset="0"/>
              </a:rPr>
              <a:t>Le référent RGPD / DPO (s’il existe) ;</a:t>
            </a:r>
          </a:p>
          <a:p>
            <a:pPr marL="171450" lvl="0" indent="-171450" defTabSz="914400">
              <a:buFont typeface="Arial" panose="020B0604020202020204" pitchFamily="34" charset="0"/>
              <a:buChar char="•"/>
              <a:defRPr/>
            </a:pPr>
            <a:r>
              <a:rPr lang="fr-FR" sz="1200" dirty="0">
                <a:solidFill>
                  <a:srgbClr val="1D3253"/>
                </a:solidFill>
                <a:latin typeface="Arial" panose="020B0604020202020204" pitchFamily="34" charset="0"/>
                <a:cs typeface="Arial" panose="020B0604020202020204" pitchFamily="34" charset="0"/>
              </a:rPr>
              <a:t>Le référent métier identitovigilance et/ou le référent qualité (s’il existe)</a:t>
            </a:r>
          </a:p>
          <a:p>
            <a:pPr marL="171450" lvl="0" indent="-171450" defTabSz="914400">
              <a:buFont typeface="Arial" panose="020B0604020202020204" pitchFamily="34" charset="0"/>
              <a:buChar char="•"/>
              <a:defRPr/>
            </a:pPr>
            <a:r>
              <a:rPr lang="fr-FR" sz="1200" dirty="0">
                <a:solidFill>
                  <a:srgbClr val="1D3253"/>
                </a:solidFill>
                <a:latin typeface="Arial" panose="020B0604020202020204" pitchFamily="34" charset="0"/>
                <a:cs typeface="Arial" panose="020B0604020202020204" pitchFamily="34" charset="0"/>
              </a:rPr>
              <a:t>La DSI / direction informatique ou un représentant du service informatique (s’il existe, externalisé ou non) ;</a:t>
            </a:r>
          </a:p>
          <a:p>
            <a:pPr marL="171450" lvl="0" indent="-171450" defTabSz="914400">
              <a:buFont typeface="Arial" panose="020B0604020202020204" pitchFamily="34" charset="0"/>
              <a:buChar char="•"/>
              <a:defRPr/>
            </a:pPr>
            <a:r>
              <a:rPr lang="fr-FR" sz="1200" dirty="0">
                <a:solidFill>
                  <a:srgbClr val="1D3253"/>
                </a:solidFill>
                <a:latin typeface="Arial" panose="020B0604020202020204" pitchFamily="34" charset="0"/>
                <a:cs typeface="Arial" panose="020B0604020202020204" pitchFamily="34" charset="0"/>
              </a:rPr>
              <a:t>Le référent / responsable de la sécurité (s’il existe, externalisé ou non) ;</a:t>
            </a:r>
          </a:p>
          <a:p>
            <a:pPr marL="171450" lvl="0" indent="-171450" defTabSz="914400">
              <a:buFont typeface="Arial" panose="020B0604020202020204" pitchFamily="34" charset="0"/>
              <a:buChar char="•"/>
              <a:defRPr/>
            </a:pPr>
            <a:r>
              <a:rPr lang="fr-FR" sz="1200" dirty="0">
                <a:solidFill>
                  <a:srgbClr val="1D3253"/>
                </a:solidFill>
                <a:latin typeface="Arial" panose="020B0604020202020204" pitchFamily="34" charset="0"/>
                <a:cs typeface="Arial" panose="020B0604020202020204" pitchFamily="34" charset="0"/>
              </a:rPr>
              <a:t>L’éditeur de la solution ;</a:t>
            </a:r>
          </a:p>
          <a:p>
            <a:pPr marL="171450" lvl="0" indent="-171450" defTabSz="914400">
              <a:buFont typeface="Arial" panose="020B0604020202020204" pitchFamily="34" charset="0"/>
              <a:buChar char="•"/>
              <a:defRPr/>
            </a:pPr>
            <a:r>
              <a:rPr lang="fr-FR" sz="1200" dirty="0">
                <a:solidFill>
                  <a:srgbClr val="1D3253"/>
                </a:solidFill>
                <a:latin typeface="Arial" panose="020B0604020202020204" pitchFamily="34" charset="0"/>
                <a:cs typeface="Arial" panose="020B0604020202020204" pitchFamily="34" charset="0"/>
              </a:rPr>
              <a:t>Les représentants des usagers. </a:t>
            </a:r>
          </a:p>
          <a:p>
            <a:pPr lvl="0" defTabSz="914400">
              <a:defRPr/>
            </a:pPr>
            <a:endParaRPr lang="fr-FR" sz="1200" dirty="0">
              <a:solidFill>
                <a:srgbClr val="1D3253"/>
              </a:solidFill>
              <a:latin typeface="Arial" panose="020B0604020202020204" pitchFamily="34" charset="0"/>
              <a:cs typeface="Arial" panose="020B0604020202020204" pitchFamily="34" charset="0"/>
            </a:endParaRPr>
          </a:p>
          <a:p>
            <a:pPr defTabSz="914400">
              <a:defRPr/>
            </a:pPr>
            <a:r>
              <a:rPr lang="fr-FR" sz="1200" i="1" dirty="0">
                <a:solidFill>
                  <a:srgbClr val="1D3253"/>
                </a:solidFill>
                <a:latin typeface="Arial" panose="020B0604020202020204" pitchFamily="34" charset="0"/>
                <a:cs typeface="Arial" panose="020B0604020202020204" pitchFamily="34" charset="0"/>
              </a:rPr>
              <a:t>Cette composition est une proposition qui peut être adaptée au contexte local. </a:t>
            </a:r>
          </a:p>
        </p:txBody>
      </p:sp>
      <p:sp>
        <p:nvSpPr>
          <p:cNvPr id="38" name="Rectangle 37">
            <a:extLst>
              <a:ext uri="{FF2B5EF4-FFF2-40B4-BE49-F238E27FC236}">
                <a16:creationId xmlns:a16="http://schemas.microsoft.com/office/drawing/2014/main" id="{EC3F08FA-AC2F-474F-87DE-0ED93A51871B}"/>
              </a:ext>
            </a:extLst>
          </p:cNvPr>
          <p:cNvSpPr/>
          <p:nvPr/>
        </p:nvSpPr>
        <p:spPr>
          <a:xfrm>
            <a:off x="3928388" y="1982425"/>
            <a:ext cx="4051964" cy="307777"/>
          </a:xfrm>
          <a:prstGeom prst="rect">
            <a:avLst/>
          </a:prstGeom>
        </p:spPr>
        <p:txBody>
          <a:bodyPr wrap="square">
            <a:spAutoFit/>
          </a:bodyPr>
          <a:lstStyle/>
          <a:p>
            <a:pPr lvl="0" algn="ctr" defTabSz="914400">
              <a:defRPr/>
            </a:pPr>
            <a:r>
              <a:rPr lang="fr-FR" sz="1400" b="1" dirty="0">
                <a:solidFill>
                  <a:schemeClr val="bg1"/>
                </a:solidFill>
                <a:latin typeface="Arial" panose="020B0604020202020204" pitchFamily="34" charset="0"/>
                <a:cs typeface="Arial" panose="020B0604020202020204" pitchFamily="34" charset="0"/>
              </a:rPr>
              <a:t>Commission d’auto - homologation</a:t>
            </a:r>
          </a:p>
        </p:txBody>
      </p:sp>
      <p:pic>
        <p:nvPicPr>
          <p:cNvPr id="32" name="Picture 2" descr="Résultat de recherche d'images pour &quot;réunion picto&quot;">
            <a:extLst>
              <a:ext uri="{FF2B5EF4-FFF2-40B4-BE49-F238E27FC236}">
                <a16:creationId xmlns:a16="http://schemas.microsoft.com/office/drawing/2014/main" id="{10ED27FC-01D7-40BB-819B-04869533ABBE}"/>
              </a:ext>
            </a:extLst>
          </p:cNvPr>
          <p:cNvPicPr>
            <a:picLocks noChangeAspect="1" noChangeArrowheads="1"/>
          </p:cNvPicPr>
          <p:nvPr/>
        </p:nvPicPr>
        <p:blipFill>
          <a:blip r:embed="rId2" cstate="print">
            <a:duotone>
              <a:prstClr val="black"/>
              <a:srgbClr val="EA5373">
                <a:tint val="45000"/>
                <a:satMod val="400000"/>
              </a:srgbClr>
            </a:duotone>
            <a:extLst>
              <a:ext uri="{BEBA8EAE-BF5A-486C-A8C5-ECC9F3942E4B}">
                <a14:imgProps xmlns:a14="http://schemas.microsoft.com/office/drawing/2010/main">
                  <a14:imgLayer r:embed="rId3">
                    <a14:imgEffect>
                      <a14:brightnessContrast bright="74000" contrast="-50000"/>
                    </a14:imgEffect>
                  </a14:imgLayer>
                </a14:imgProps>
              </a:ext>
              <a:ext uri="{28A0092B-C50C-407E-A947-70E740481C1C}">
                <a14:useLocalDpi xmlns:a14="http://schemas.microsoft.com/office/drawing/2010/main" val="0"/>
              </a:ext>
            </a:extLst>
          </a:blip>
          <a:srcRect/>
          <a:stretch>
            <a:fillRect/>
          </a:stretch>
        </p:blipFill>
        <p:spPr bwMode="auto">
          <a:xfrm>
            <a:off x="1433443" y="1721930"/>
            <a:ext cx="756000" cy="75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46157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539B39B-13F4-412A-BB50-E447BD5C8690}"/>
              </a:ext>
            </a:extLst>
          </p:cNvPr>
          <p:cNvSpPr txBox="1"/>
          <p:nvPr/>
        </p:nvSpPr>
        <p:spPr>
          <a:xfrm>
            <a:off x="855941" y="908720"/>
            <a:ext cx="11216723" cy="488518"/>
          </a:xfrm>
          <a:prstGeom prst="rect">
            <a:avLst/>
          </a:prstGeom>
          <a:noFill/>
        </p:spPr>
        <p:txBody>
          <a:bodyPr wrap="square" lIns="144000" tIns="0" rIns="0" bIns="0" rtlCol="0" anchor="t" anchorCtr="0">
            <a:noAutofit/>
          </a:bodyPr>
          <a:lstStyle/>
          <a:p>
            <a:pPr defTabSz="914400">
              <a:buSzPct val="100000"/>
              <a:defRPr/>
            </a:pPr>
            <a:r>
              <a:rPr lang="fr-FR" sz="2400" b="1" dirty="0">
                <a:solidFill>
                  <a:srgbClr val="1F618A"/>
                </a:solidFill>
                <a:latin typeface="Arial Black" panose="020B0604020202020204" pitchFamily="34" charset="0"/>
              </a:rPr>
              <a:t>Précautions de lecture</a:t>
            </a:r>
          </a:p>
        </p:txBody>
      </p:sp>
      <p:sp>
        <p:nvSpPr>
          <p:cNvPr id="4" name="ZoneTexte 3">
            <a:extLst>
              <a:ext uri="{FF2B5EF4-FFF2-40B4-BE49-F238E27FC236}">
                <a16:creationId xmlns:a16="http://schemas.microsoft.com/office/drawing/2014/main" id="{84464412-69EF-493F-B5DA-BBC1D9873F3C}"/>
              </a:ext>
            </a:extLst>
          </p:cNvPr>
          <p:cNvSpPr txBox="1"/>
          <p:nvPr/>
        </p:nvSpPr>
        <p:spPr>
          <a:xfrm>
            <a:off x="876968" y="1951921"/>
            <a:ext cx="10438063" cy="1946046"/>
          </a:xfrm>
          <a:prstGeom prst="rect">
            <a:avLst/>
          </a:prstGeom>
          <a:noFill/>
        </p:spPr>
        <p:txBody>
          <a:bodyPr wrap="square">
            <a:spAutoFit/>
          </a:bodyPr>
          <a:lstStyle/>
          <a:p>
            <a:pPr algn="just"/>
            <a:r>
              <a:rPr lang="fr-FR" sz="1400" dirty="0">
                <a:solidFill>
                  <a:schemeClr val="bg2">
                    <a:lumMod val="50000"/>
                  </a:schemeClr>
                </a:solidFill>
                <a:latin typeface="Arial" panose="020B0604020202020204" pitchFamily="34" charset="0"/>
                <a:cs typeface="Arial" panose="020B0604020202020204" pitchFamily="34" charset="0"/>
              </a:rPr>
              <a:t>Ce guide a vocation </a:t>
            </a:r>
            <a:r>
              <a:rPr lang="fr-FR" sz="1400" b="1" dirty="0">
                <a:solidFill>
                  <a:srgbClr val="00617D"/>
                </a:solidFill>
                <a:latin typeface="Arial" panose="020B0604020202020204" pitchFamily="34" charset="0"/>
                <a:cs typeface="Arial" panose="020B0604020202020204" pitchFamily="34" charset="0"/>
              </a:rPr>
              <a:t>à accompagner les acteurs </a:t>
            </a:r>
            <a:r>
              <a:rPr lang="fr-FR" sz="1400" dirty="0">
                <a:solidFill>
                  <a:schemeClr val="bg2">
                    <a:lumMod val="50000"/>
                  </a:schemeClr>
                </a:solidFill>
                <a:latin typeface="Arial" panose="020B0604020202020204" pitchFamily="34" charset="0"/>
                <a:cs typeface="Arial" panose="020B0604020202020204" pitchFamily="34" charset="0"/>
              </a:rPr>
              <a:t>(structures de santé ou du médico-social, professionnels libéraux, officines,…) dans la réalisation de </a:t>
            </a:r>
            <a:r>
              <a:rPr lang="fr-FR" sz="1400" b="1" dirty="0">
                <a:solidFill>
                  <a:srgbClr val="00617D"/>
                </a:solidFill>
                <a:latin typeface="Arial" panose="020B0604020202020204" pitchFamily="34" charset="0"/>
                <a:cs typeface="Arial" panose="020B0604020202020204" pitchFamily="34" charset="0"/>
              </a:rPr>
              <a:t>leur auto-homologation</a:t>
            </a:r>
            <a:r>
              <a:rPr lang="fr-FR" sz="1400" dirty="0">
                <a:solidFill>
                  <a:schemeClr val="bg2">
                    <a:lumMod val="50000"/>
                  </a:schemeClr>
                </a:solidFill>
                <a:latin typeface="Arial" panose="020B0604020202020204" pitchFamily="34" charset="0"/>
                <a:cs typeface="Arial" panose="020B0604020202020204" pitchFamily="34" charset="0"/>
              </a:rPr>
              <a:t>, procédure obligatoire lorsque ces acteurs souhaitent </a:t>
            </a:r>
            <a:r>
              <a:rPr lang="fr-FR" sz="1400" b="1" dirty="0">
                <a:solidFill>
                  <a:srgbClr val="00617D"/>
                </a:solidFill>
                <a:latin typeface="Arial" panose="020B0604020202020204" pitchFamily="34" charset="0"/>
                <a:cs typeface="Arial" panose="020B0604020202020204" pitchFamily="34" charset="0"/>
              </a:rPr>
              <a:t>utiliser des certificats logiciels </a:t>
            </a:r>
            <a:r>
              <a:rPr lang="fr-FR" sz="1400" dirty="0">
                <a:solidFill>
                  <a:schemeClr val="bg2">
                    <a:lumMod val="50000"/>
                  </a:schemeClr>
                </a:solidFill>
                <a:latin typeface="Arial" panose="020B0604020202020204" pitchFamily="34" charset="0"/>
                <a:cs typeface="Arial" panose="020B0604020202020204" pitchFamily="34" charset="0"/>
              </a:rPr>
              <a:t>pour </a:t>
            </a:r>
            <a:r>
              <a:rPr lang="fr-FR" sz="1400" b="1" dirty="0">
                <a:solidFill>
                  <a:srgbClr val="00617D"/>
                </a:solidFill>
                <a:latin typeface="Arial" panose="020B0604020202020204" pitchFamily="34" charset="0"/>
                <a:cs typeface="Arial" panose="020B0604020202020204" pitchFamily="34" charset="0"/>
              </a:rPr>
              <a:t>s’identifier électroniquement </a:t>
            </a:r>
            <a:r>
              <a:rPr lang="fr-FR" sz="1400" dirty="0">
                <a:solidFill>
                  <a:schemeClr val="bg2">
                    <a:lumMod val="50000"/>
                  </a:schemeClr>
                </a:solidFill>
                <a:latin typeface="Arial" panose="020B0604020202020204" pitchFamily="34" charset="0"/>
                <a:cs typeface="Arial" panose="020B0604020202020204" pitchFamily="34" charset="0"/>
              </a:rPr>
              <a:t>au </a:t>
            </a:r>
            <a:r>
              <a:rPr lang="fr-FR" sz="1400" b="1" dirty="0">
                <a:solidFill>
                  <a:srgbClr val="00617D"/>
                </a:solidFill>
                <a:latin typeface="Arial" panose="020B0604020202020204" pitchFamily="34" charset="0"/>
                <a:cs typeface="Arial" panose="020B0604020202020204" pitchFamily="34" charset="0"/>
              </a:rPr>
              <a:t>téléservice </a:t>
            </a:r>
            <a:r>
              <a:rPr lang="fr-FR" sz="1400" b="1" dirty="0" err="1">
                <a:solidFill>
                  <a:srgbClr val="00617D"/>
                </a:solidFill>
                <a:latin typeface="Arial" panose="020B0604020202020204" pitchFamily="34" charset="0"/>
                <a:cs typeface="Arial" panose="020B0604020202020204" pitchFamily="34" charset="0"/>
              </a:rPr>
              <a:t>INSi</a:t>
            </a:r>
            <a:r>
              <a:rPr lang="fr-FR" sz="1400" dirty="0">
                <a:solidFill>
                  <a:schemeClr val="bg2">
                    <a:lumMod val="50000"/>
                  </a:schemeClr>
                </a:solidFill>
                <a:latin typeface="Arial" panose="020B0604020202020204" pitchFamily="34" charset="0"/>
                <a:cs typeface="Arial" panose="020B0604020202020204" pitchFamily="34" charset="0"/>
              </a:rPr>
              <a:t>.</a:t>
            </a:r>
          </a:p>
          <a:p>
            <a:pPr algn="just">
              <a:lnSpc>
                <a:spcPct val="114000"/>
              </a:lnSpc>
            </a:pPr>
            <a:endParaRPr lang="fr-FR" sz="1400" dirty="0">
              <a:solidFill>
                <a:schemeClr val="bg2">
                  <a:lumMod val="50000"/>
                </a:schemeClr>
              </a:solidFill>
              <a:latin typeface="Arial" panose="020B0604020202020204" pitchFamily="34" charset="0"/>
              <a:cs typeface="Arial" panose="020B0604020202020204" pitchFamily="34" charset="0"/>
            </a:endParaRPr>
          </a:p>
          <a:p>
            <a:pPr algn="just">
              <a:lnSpc>
                <a:spcPct val="114000"/>
              </a:lnSpc>
            </a:pPr>
            <a:r>
              <a:rPr lang="fr-FR" sz="1400" dirty="0">
                <a:solidFill>
                  <a:schemeClr val="bg2">
                    <a:lumMod val="50000"/>
                  </a:schemeClr>
                </a:solidFill>
                <a:latin typeface="Arial" panose="020B0604020202020204" pitchFamily="34" charset="0"/>
                <a:cs typeface="Arial" panose="020B0604020202020204" pitchFamily="34" charset="0"/>
              </a:rPr>
              <a:t>La rédaction du guide est particulièrement adaptée au contexte d’un </a:t>
            </a:r>
            <a:r>
              <a:rPr lang="fr-FR" sz="1400" b="1" dirty="0">
                <a:solidFill>
                  <a:srgbClr val="00617D"/>
                </a:solidFill>
                <a:latin typeface="Arial" panose="020B0604020202020204" pitchFamily="34" charset="0"/>
                <a:cs typeface="Arial" panose="020B0604020202020204" pitchFamily="34" charset="0"/>
              </a:rPr>
              <a:t>établissement de santé </a:t>
            </a:r>
            <a:r>
              <a:rPr lang="fr-FR" sz="1400" dirty="0">
                <a:solidFill>
                  <a:schemeClr val="bg2">
                    <a:lumMod val="50000"/>
                  </a:schemeClr>
                </a:solidFill>
                <a:latin typeface="Arial" panose="020B0604020202020204" pitchFamily="34" charset="0"/>
                <a:cs typeface="Arial" panose="020B0604020202020204" pitchFamily="34" charset="0"/>
              </a:rPr>
              <a:t>ou d’une </a:t>
            </a:r>
            <a:r>
              <a:rPr lang="fr-FR" sz="1400" b="1" dirty="0">
                <a:solidFill>
                  <a:srgbClr val="00617D"/>
                </a:solidFill>
                <a:latin typeface="Arial" panose="020B0604020202020204" pitchFamily="34" charset="0"/>
                <a:cs typeface="Arial" panose="020B0604020202020204" pitchFamily="34" charset="0"/>
              </a:rPr>
              <a:t>structure médico-sociale</a:t>
            </a:r>
            <a:r>
              <a:rPr lang="fr-FR" sz="1400" dirty="0">
                <a:solidFill>
                  <a:schemeClr val="bg2">
                    <a:lumMod val="50000"/>
                  </a:schemeClr>
                </a:solidFill>
                <a:latin typeface="Arial" panose="020B0604020202020204" pitchFamily="34" charset="0"/>
                <a:cs typeface="Arial" panose="020B0604020202020204" pitchFamily="34" charset="0"/>
              </a:rPr>
              <a:t>. Des encarts ont été ajoutés dans le document afin d’adapter, dans la mesure du possible, les différentes étapes de la procédure au cas d’un professionnel libéral ou d’une officine. </a:t>
            </a:r>
            <a:r>
              <a:rPr lang="fr-FR" sz="1400" b="1" dirty="0">
                <a:solidFill>
                  <a:srgbClr val="00617D"/>
                </a:solidFill>
                <a:latin typeface="Arial" panose="020B0604020202020204" pitchFamily="34" charset="0"/>
                <a:cs typeface="Arial" panose="020B0604020202020204" pitchFamily="34" charset="0"/>
              </a:rPr>
              <a:t>De manière générale, le lecteur est invité à décliner les indications données dans ce guide à son contexte particulier. </a:t>
            </a:r>
          </a:p>
        </p:txBody>
      </p:sp>
      <p:pic>
        <p:nvPicPr>
          <p:cNvPr id="1026" name="Picture 2">
            <a:extLst>
              <a:ext uri="{FF2B5EF4-FFF2-40B4-BE49-F238E27FC236}">
                <a16:creationId xmlns:a16="http://schemas.microsoft.com/office/drawing/2014/main" id="{57082E7A-B86F-4DE5-A2AE-AA1F10CE0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8288" y="3933056"/>
            <a:ext cx="1255018" cy="1255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95075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EFA119E-13FB-4ED2-9A98-793505FB44C2}"/>
              </a:ext>
            </a:extLst>
          </p:cNvPr>
          <p:cNvSpPr txBox="1"/>
          <p:nvPr/>
        </p:nvSpPr>
        <p:spPr>
          <a:xfrm>
            <a:off x="982663" y="1247970"/>
            <a:ext cx="10262686" cy="783136"/>
          </a:xfrm>
          <a:prstGeom prst="rect">
            <a:avLst/>
          </a:prstGeom>
          <a:noFill/>
        </p:spPr>
        <p:txBody>
          <a:bodyPr wrap="square" lIns="0" tIns="0" rIns="0" bIns="0" rtlCol="0" anchor="t" anchorCtr="0">
            <a:noAutofit/>
          </a:bodyPr>
          <a:lstStyle/>
          <a:p>
            <a:r>
              <a:rPr lang="fr-FR" sz="2400" b="1" dirty="0">
                <a:solidFill>
                  <a:schemeClr val="bg1"/>
                </a:solidFill>
                <a:latin typeface="Arial Black" panose="020B0604020202020204" pitchFamily="34" charset="0"/>
                <a:cs typeface="Arial Black" panose="020B0604020202020204" pitchFamily="34" charset="0"/>
              </a:rPr>
              <a:t>Déroulé de la commission d’auto-homologation</a:t>
            </a:r>
          </a:p>
        </p:txBody>
      </p:sp>
      <p:sp>
        <p:nvSpPr>
          <p:cNvPr id="7" name="Rectangle 6">
            <a:extLst>
              <a:ext uri="{FF2B5EF4-FFF2-40B4-BE49-F238E27FC236}">
                <a16:creationId xmlns:a16="http://schemas.microsoft.com/office/drawing/2014/main" id="{45CFFE8E-D0BB-4936-A6FA-B1ADFDE1D3E2}"/>
              </a:ext>
            </a:extLst>
          </p:cNvPr>
          <p:cNvSpPr/>
          <p:nvPr/>
        </p:nvSpPr>
        <p:spPr>
          <a:xfrm>
            <a:off x="936148" y="655899"/>
            <a:ext cx="259228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A1C6ADE-D109-4F83-BEF5-10C61F49E308}"/>
              </a:ext>
            </a:extLst>
          </p:cNvPr>
          <p:cNvSpPr/>
          <p:nvPr/>
        </p:nvSpPr>
        <p:spPr>
          <a:xfrm>
            <a:off x="623392" y="2079590"/>
            <a:ext cx="11161240" cy="738664"/>
          </a:xfrm>
          <a:prstGeom prst="rect">
            <a:avLst/>
          </a:prstGeom>
        </p:spPr>
        <p:txBody>
          <a:bodyPr wrap="square">
            <a:spAutoFit/>
          </a:bodyPr>
          <a:lstStyle/>
          <a:p>
            <a:r>
              <a:rPr lang="fr-FR" sz="1400" dirty="0">
                <a:solidFill>
                  <a:schemeClr val="bg1"/>
                </a:solidFill>
                <a:latin typeface="Arial" panose="020B0604020202020204" pitchFamily="34" charset="0"/>
                <a:cs typeface="Arial" panose="020B0604020202020204" pitchFamily="34" charset="0"/>
              </a:rPr>
              <a:t>Afin de pouvoir émettre un avis sur la décision d’homologation de la structure, les membres de la commission d’auto-homologation :</a:t>
            </a:r>
          </a:p>
          <a:p>
            <a:endParaRPr lang="fr-FR" sz="1400" dirty="0">
              <a:solidFill>
                <a:schemeClr val="bg1"/>
              </a:solidFill>
              <a:latin typeface="Arial" panose="020B0604020202020204" pitchFamily="34" charset="0"/>
              <a:cs typeface="Arial" panose="020B0604020202020204" pitchFamily="34" charset="0"/>
            </a:endParaRPr>
          </a:p>
          <a:p>
            <a:endParaRPr lang="fr-FR" sz="1400" dirty="0">
              <a:solidFill>
                <a:schemeClr val="bg1"/>
              </a:solidFill>
              <a:latin typeface="Arial" panose="020B0604020202020204" pitchFamily="34" charset="0"/>
              <a:cs typeface="Arial" panose="020B0604020202020204" pitchFamily="34" charset="0"/>
            </a:endParaRPr>
          </a:p>
        </p:txBody>
      </p:sp>
      <p:pic>
        <p:nvPicPr>
          <p:cNvPr id="24" name="Image 23">
            <a:extLst>
              <a:ext uri="{FF2B5EF4-FFF2-40B4-BE49-F238E27FC236}">
                <a16:creationId xmlns:a16="http://schemas.microsoft.com/office/drawing/2014/main" id="{732F9677-47EA-4CAC-B898-B0DF5B49CDA1}"/>
              </a:ext>
            </a:extLst>
          </p:cNvPr>
          <p:cNvPicPr>
            <a:picLocks noChangeAspect="1"/>
          </p:cNvPicPr>
          <p:nvPr/>
        </p:nvPicPr>
        <p:blipFill>
          <a:blip r:embed="rId2">
            <a:duotone>
              <a:srgbClr val="B51621">
                <a:shade val="45000"/>
                <a:satMod val="135000"/>
              </a:srgbClr>
              <a:prstClr val="white"/>
            </a:duotone>
            <a:extLst>
              <a:ext uri="{BEBA8EAE-BF5A-486C-A8C5-ECC9F3942E4B}">
                <a14:imgProps xmlns:a14="http://schemas.microsoft.com/office/drawing/2010/main">
                  <a14:imgLayer r:embed="rId3">
                    <a14:imgEffect>
                      <a14:backgroundRemoval t="3125" b="96875" l="3125" r="96875">
                        <a14:foregroundMark x1="22768" y1="15625" x2="12500" y2="44643"/>
                        <a14:foregroundMark x1="12500" y1="44643" x2="12500" y2="59375"/>
                        <a14:foregroundMark x1="12500" y1="59375" x2="35268" y2="80357"/>
                        <a14:foregroundMark x1="35268" y1="80357" x2="45982" y2="88393"/>
                        <a14:foregroundMark x1="45982" y1="88393" x2="66518" y2="91964"/>
                        <a14:foregroundMark x1="66518" y1="91964" x2="86161" y2="82143"/>
                        <a14:foregroundMark x1="86161" y1="82143" x2="92411" y2="64286"/>
                        <a14:foregroundMark x1="92411" y1="64286" x2="92411" y2="50893"/>
                        <a14:foregroundMark x1="92411" y1="50893" x2="63393" y2="22321"/>
                        <a14:foregroundMark x1="63393" y1="22321" x2="45536" y2="46429"/>
                        <a14:foregroundMark x1="45536" y1="46429" x2="46875" y2="61607"/>
                        <a14:foregroundMark x1="46875" y1="61607" x2="57143" y2="70982"/>
                        <a14:foregroundMark x1="57143" y1="70982" x2="66071" y2="55804"/>
                        <a14:foregroundMark x1="66071" y1="55804" x2="61607" y2="41964"/>
                        <a14:foregroundMark x1="61607" y1="41964" x2="43750" y2="37500"/>
                        <a14:foregroundMark x1="43750" y1="37500" x2="34375" y2="50893"/>
                        <a14:foregroundMark x1="34375" y1="50893" x2="35268" y2="68750"/>
                        <a14:foregroundMark x1="35268" y1="68750" x2="48661" y2="78125"/>
                        <a14:foregroundMark x1="48661" y1="78125" x2="62500" y2="73214"/>
                        <a14:foregroundMark x1="62500" y1="73214" x2="62054" y2="52679"/>
                        <a14:foregroundMark x1="62054" y1="52679" x2="54464" y2="35268"/>
                        <a14:foregroundMark x1="54464" y1="35268" x2="34821" y2="33036"/>
                        <a14:foregroundMark x1="34821" y1="33036" x2="23661" y2="52232"/>
                        <a14:foregroundMark x1="23661" y1="52232" x2="28571" y2="75446"/>
                        <a14:foregroundMark x1="28571" y1="75446" x2="48661" y2="87054"/>
                        <a14:foregroundMark x1="48661" y1="87054" x2="63839" y2="87946"/>
                        <a14:foregroundMark x1="63839" y1="87946" x2="76786" y2="46875"/>
                        <a14:foregroundMark x1="76786" y1="46875" x2="72321" y2="29018"/>
                        <a14:foregroundMark x1="72321" y1="29018" x2="62946" y2="20536"/>
                        <a14:foregroundMark x1="62946" y1="20536" x2="48214" y2="19643"/>
                        <a14:foregroundMark x1="48214" y1="19643" x2="33929" y2="25000"/>
                        <a14:foregroundMark x1="33929" y1="25000" x2="20536" y2="39286"/>
                        <a14:foregroundMark x1="20536" y1="39286" x2="29018" y2="54018"/>
                        <a14:foregroundMark x1="29018" y1="54018" x2="50000" y2="62946"/>
                        <a14:foregroundMark x1="50000" y1="62946" x2="62946" y2="40179"/>
                        <a14:foregroundMark x1="62946" y1="40179" x2="59375" y2="25893"/>
                        <a14:foregroundMark x1="59375" y1="25893" x2="49107" y2="18750"/>
                        <a14:foregroundMark x1="49107" y1="18750" x2="22768" y2="26786"/>
                        <a14:foregroundMark x1="22768" y1="26786" x2="8036" y2="49107"/>
                        <a14:foregroundMark x1="8036" y1="49107" x2="8929" y2="66518"/>
                        <a14:foregroundMark x1="8929" y1="66518" x2="23214" y2="79911"/>
                        <a14:foregroundMark x1="23214" y1="79911" x2="41518" y2="85714"/>
                        <a14:foregroundMark x1="41518" y1="85714" x2="62054" y2="79464"/>
                        <a14:foregroundMark x1="62054" y1="79464" x2="70536" y2="56696"/>
                        <a14:foregroundMark x1="70536" y1="56696" x2="68304" y2="32143"/>
                        <a14:foregroundMark x1="68304" y1="32143" x2="62500" y2="19196"/>
                        <a14:foregroundMark x1="62500" y1="19196" x2="43304" y2="13839"/>
                        <a14:foregroundMark x1="43304" y1="13839" x2="22768" y2="28571"/>
                        <a14:foregroundMark x1="22768" y1="28571" x2="15179" y2="52679"/>
                        <a14:foregroundMark x1="15179" y1="52679" x2="20982" y2="66964"/>
                        <a14:foregroundMark x1="20982" y1="66964" x2="39286" y2="75893"/>
                        <a14:foregroundMark x1="39286" y1="75893" x2="52232" y2="76786"/>
                        <a14:foregroundMark x1="52232" y1="76786" x2="60268" y2="66071"/>
                        <a14:foregroundMark x1="60268" y1="66071" x2="65179" y2="50446"/>
                        <a14:foregroundMark x1="65179" y1="50446" x2="65625" y2="44643"/>
                        <a14:foregroundMark x1="41518" y1="3571" x2="41518" y2="3571"/>
                        <a14:foregroundMark x1="83482" y1="34375" x2="83482" y2="34375"/>
                        <a14:foregroundMark x1="83482" y1="34375" x2="83482" y2="34375"/>
                        <a14:foregroundMark x1="82589" y1="12946" x2="93750" y2="40625"/>
                        <a14:foregroundMark x1="93750" y1="40625" x2="87946" y2="80804"/>
                        <a14:foregroundMark x1="87946" y1="80804" x2="59375" y2="97321"/>
                        <a14:foregroundMark x1="59375" y1="97321" x2="28571" y2="95089"/>
                        <a14:foregroundMark x1="28571" y1="95089" x2="5804" y2="58482"/>
                        <a14:foregroundMark x1="5804" y1="58482" x2="3571" y2="45536"/>
                        <a14:foregroundMark x1="17411" y1="86161" x2="52232" y2="93750"/>
                        <a14:foregroundMark x1="52232" y1="93750" x2="67411" y2="90179"/>
                        <a14:foregroundMark x1="67411" y1="90179" x2="91518" y2="47768"/>
                        <a14:foregroundMark x1="82589" y1="9821" x2="91071" y2="20536"/>
                        <a14:foregroundMark x1="91071" y1="20536" x2="94643" y2="33036"/>
                        <a14:foregroundMark x1="94643" y1="33036" x2="93750" y2="72768"/>
                        <a14:foregroundMark x1="93750" y1="72768" x2="77232" y2="92857"/>
                        <a14:foregroundMark x1="77232" y1="92857" x2="65625" y2="96875"/>
                        <a14:foregroundMark x1="65625" y1="96875" x2="53125" y2="96875"/>
                        <a14:foregroundMark x1="53125" y1="96875" x2="51339" y2="94196"/>
                        <a14:foregroundMark x1="96875" y1="53571" x2="96875" y2="53571"/>
                      </a14:backgroundRemoval>
                    </a14:imgEffect>
                  </a14:imgLayer>
                </a14:imgProps>
              </a:ext>
            </a:extLst>
          </a:blip>
          <a:stretch>
            <a:fillRect/>
          </a:stretch>
        </p:blipFill>
        <p:spPr>
          <a:xfrm>
            <a:off x="717013" y="2731768"/>
            <a:ext cx="388826" cy="388826"/>
          </a:xfrm>
          <a:prstGeom prst="rect">
            <a:avLst/>
          </a:prstGeom>
        </p:spPr>
      </p:pic>
      <p:pic>
        <p:nvPicPr>
          <p:cNvPr id="25" name="Image 24">
            <a:extLst>
              <a:ext uri="{FF2B5EF4-FFF2-40B4-BE49-F238E27FC236}">
                <a16:creationId xmlns:a16="http://schemas.microsoft.com/office/drawing/2014/main" id="{50CE1A28-9281-499B-8EEB-4652D69A838C}"/>
              </a:ext>
            </a:extLst>
          </p:cNvPr>
          <p:cNvPicPr>
            <a:picLocks noChangeAspect="1"/>
          </p:cNvPicPr>
          <p:nvPr/>
        </p:nvPicPr>
        <p:blipFill>
          <a:blip r:embed="rId4">
            <a:duotone>
              <a:srgbClr val="B51621">
                <a:shade val="45000"/>
                <a:satMod val="135000"/>
              </a:srgbClr>
              <a:prstClr val="white"/>
            </a:duotone>
            <a:extLst>
              <a:ext uri="{BEBA8EAE-BF5A-486C-A8C5-ECC9F3942E4B}">
                <a14:imgProps xmlns:a14="http://schemas.microsoft.com/office/drawing/2010/main">
                  <a14:imgLayer r:embed="rId5">
                    <a14:imgEffect>
                      <a14:backgroundRemoval t="893" b="96875" l="2679" r="96875">
                        <a14:foregroundMark x1="27232" y1="17411" x2="31250" y2="29464"/>
                        <a14:foregroundMark x1="31250" y1="29464" x2="43304" y2="36161"/>
                        <a14:foregroundMark x1="43304" y1="36161" x2="51786" y2="8482"/>
                        <a14:foregroundMark x1="51786" y1="8482" x2="33036" y2="5804"/>
                        <a14:foregroundMark x1="33036" y1="5804" x2="15179" y2="36161"/>
                        <a14:foregroundMark x1="15179" y1="36161" x2="21875" y2="61607"/>
                        <a14:foregroundMark x1="21875" y1="61607" x2="32143" y2="71429"/>
                        <a14:foregroundMark x1="32143" y1="71429" x2="38839" y2="47768"/>
                        <a14:foregroundMark x1="38839" y1="47768" x2="29911" y2="37946"/>
                        <a14:foregroundMark x1="29911" y1="37946" x2="33929" y2="56250"/>
                        <a14:foregroundMark x1="33929" y1="56250" x2="59375" y2="70089"/>
                        <a14:foregroundMark x1="59375" y1="70089" x2="74554" y2="58482"/>
                        <a14:foregroundMark x1="74554" y1="58482" x2="70536" y2="36161"/>
                        <a14:foregroundMark x1="70536" y1="36161" x2="58482" y2="27679"/>
                        <a14:foregroundMark x1="58482" y1="27679" x2="45536" y2="33929"/>
                        <a14:foregroundMark x1="45536" y1="33929" x2="42411" y2="39732"/>
                        <a14:foregroundMark x1="10268" y1="48214" x2="34821" y2="80357"/>
                        <a14:foregroundMark x1="34821" y1="80357" x2="51786" y2="90179"/>
                        <a14:foregroundMark x1="51786" y1="90179" x2="73661" y2="89286"/>
                        <a14:foregroundMark x1="73661" y1="89286" x2="84821" y2="83929"/>
                        <a14:foregroundMark x1="84821" y1="83929" x2="89732" y2="63393"/>
                        <a14:foregroundMark x1="89732" y1="63393" x2="69643" y2="30804"/>
                        <a14:foregroundMark x1="69643" y1="30804" x2="68304" y2="16071"/>
                        <a14:foregroundMark x1="68304" y1="16071" x2="79911" y2="23214"/>
                        <a14:foregroundMark x1="79911" y1="23214" x2="84375" y2="46429"/>
                        <a14:foregroundMark x1="84375" y1="46429" x2="76786" y2="69196"/>
                        <a14:foregroundMark x1="13839" y1="17857" x2="1786" y2="52679"/>
                        <a14:foregroundMark x1="1786" y1="52679" x2="2679" y2="74107"/>
                        <a14:foregroundMark x1="2679" y1="74107" x2="10714" y2="85268"/>
                        <a14:foregroundMark x1="10714" y1="85268" x2="23214" y2="88393"/>
                        <a14:foregroundMark x1="23214" y1="88393" x2="22768" y2="79911"/>
                        <a14:foregroundMark x1="27232" y1="87946" x2="50893" y2="94196"/>
                        <a14:foregroundMark x1="50893" y1="94196" x2="89286" y2="85268"/>
                        <a14:foregroundMark x1="89286" y1="85268" x2="97768" y2="70536"/>
                        <a14:foregroundMark x1="97768" y1="70536" x2="99107" y2="39286"/>
                        <a14:foregroundMark x1="99107" y1="39286" x2="91071" y2="28571"/>
                        <a14:foregroundMark x1="91071" y1="28571" x2="90179" y2="16071"/>
                        <a14:foregroundMark x1="90179" y1="16071" x2="94643" y2="55357"/>
                        <a14:foregroundMark x1="94643" y1="55357" x2="97321" y2="61161"/>
                        <a14:foregroundMark x1="60714" y1="35268" x2="53125" y2="83929"/>
                        <a14:foregroundMark x1="53125" y1="83929" x2="34375" y2="78125"/>
                        <a14:foregroundMark x1="34375" y1="78125" x2="30804" y2="66071"/>
                        <a14:foregroundMark x1="30804" y1="66071" x2="45982" y2="59821"/>
                        <a14:foregroundMark x1="45982" y1="59821" x2="54911" y2="67857"/>
                        <a14:foregroundMark x1="54911" y1="67857" x2="64732" y2="59821"/>
                        <a14:foregroundMark x1="64732" y1="59821" x2="59821" y2="44196"/>
                        <a14:foregroundMark x1="59821" y1="44196" x2="57589" y2="41964"/>
                        <a14:foregroundMark x1="36161" y1="68750" x2="60268" y2="79018"/>
                        <a14:foregroundMark x1="60268" y1="79018" x2="72321" y2="79018"/>
                        <a14:foregroundMark x1="72321" y1="79018" x2="72321" y2="75000"/>
                        <a14:foregroundMark x1="79018" y1="89732" x2="79018" y2="89732"/>
                        <a14:foregroundMark x1="60714" y1="92411" x2="60714" y2="92411"/>
                        <a14:foregroundMark x1="59375" y1="95089" x2="59375" y2="95089"/>
                        <a14:foregroundMark x1="22321" y1="88839" x2="54018" y2="96875"/>
                        <a14:foregroundMark x1="57143" y1="893" x2="57143" y2="893"/>
                      </a14:backgroundRemoval>
                    </a14:imgEffect>
                  </a14:imgLayer>
                </a14:imgProps>
              </a:ext>
            </a:extLst>
          </a:blip>
          <a:stretch>
            <a:fillRect/>
          </a:stretch>
        </p:blipFill>
        <p:spPr>
          <a:xfrm>
            <a:off x="717013" y="3604441"/>
            <a:ext cx="388826" cy="388826"/>
          </a:xfrm>
          <a:prstGeom prst="rect">
            <a:avLst/>
          </a:prstGeom>
        </p:spPr>
      </p:pic>
      <p:pic>
        <p:nvPicPr>
          <p:cNvPr id="26" name="Image 25">
            <a:extLst>
              <a:ext uri="{FF2B5EF4-FFF2-40B4-BE49-F238E27FC236}">
                <a16:creationId xmlns:a16="http://schemas.microsoft.com/office/drawing/2014/main" id="{44FB098F-8ADE-4895-866E-E0E55FA9D1B9}"/>
              </a:ext>
            </a:extLst>
          </p:cNvPr>
          <p:cNvPicPr>
            <a:picLocks noChangeAspect="1"/>
          </p:cNvPicPr>
          <p:nvPr/>
        </p:nvPicPr>
        <p:blipFill>
          <a:blip r:embed="rId6">
            <a:duotone>
              <a:srgbClr val="B51621">
                <a:shade val="45000"/>
                <a:satMod val="135000"/>
              </a:srgbClr>
              <a:prstClr val="white"/>
            </a:duotone>
            <a:extLst>
              <a:ext uri="{BEBA8EAE-BF5A-486C-A8C5-ECC9F3942E4B}">
                <a14:imgProps xmlns:a14="http://schemas.microsoft.com/office/drawing/2010/main">
                  <a14:imgLayer r:embed="rId7">
                    <a14:imgEffect>
                      <a14:backgroundRemoval t="4018" b="97768" l="1339" r="96875">
                        <a14:foregroundMark x1="32589" y1="8482" x2="14732" y2="38393"/>
                        <a14:foregroundMark x1="14732" y1="38393" x2="13393" y2="50893"/>
                        <a14:foregroundMark x1="13393" y1="50893" x2="31250" y2="46429"/>
                        <a14:foregroundMark x1="31250" y1="46429" x2="55804" y2="24107"/>
                        <a14:foregroundMark x1="55804" y1="24107" x2="30804" y2="59821"/>
                        <a14:foregroundMark x1="30804" y1="59821" x2="46875" y2="37946"/>
                        <a14:foregroundMark x1="46875" y1="37946" x2="50446" y2="54911"/>
                        <a14:foregroundMark x1="50446" y1="54911" x2="55804" y2="40179"/>
                        <a14:foregroundMark x1="55804" y1="40179" x2="62500" y2="57589"/>
                        <a14:foregroundMark x1="62500" y1="57589" x2="48661" y2="80804"/>
                        <a14:foregroundMark x1="48661" y1="80804" x2="54464" y2="90179"/>
                        <a14:foregroundMark x1="54464" y1="90179" x2="68304" y2="91518"/>
                        <a14:foregroundMark x1="68304" y1="91518" x2="79911" y2="79018"/>
                        <a14:foregroundMark x1="79911" y1="79018" x2="62500" y2="58929"/>
                        <a14:foregroundMark x1="62500" y1="58929" x2="50893" y2="61607"/>
                        <a14:foregroundMark x1="50893" y1="61607" x2="67857" y2="75893"/>
                        <a14:foregroundMark x1="67857" y1="75893" x2="72768" y2="60268"/>
                        <a14:foregroundMark x1="72768" y1="60268" x2="49107" y2="59375"/>
                        <a14:foregroundMark x1="49107" y1="59375" x2="40625" y2="71875"/>
                        <a14:foregroundMark x1="40625" y1="71875" x2="40625" y2="71875"/>
                        <a14:foregroundMark x1="75446" y1="20982" x2="76786" y2="43304"/>
                        <a14:foregroundMark x1="76786" y1="43304" x2="82589" y2="58482"/>
                        <a14:foregroundMark x1="82589" y1="58482" x2="77679" y2="40179"/>
                        <a14:foregroundMark x1="77679" y1="40179" x2="69196" y2="29464"/>
                        <a14:foregroundMark x1="69196" y1="29464" x2="58929" y2="26339"/>
                        <a14:foregroundMark x1="58929" y1="26339" x2="70089" y2="36607"/>
                        <a14:foregroundMark x1="70089" y1="36607" x2="61161" y2="25893"/>
                        <a14:foregroundMark x1="61161" y1="25893" x2="46875" y2="22321"/>
                        <a14:foregroundMark x1="46875" y1="22321" x2="39732" y2="14286"/>
                        <a14:foregroundMark x1="39732" y1="14286" x2="49554" y2="7589"/>
                        <a14:foregroundMark x1="49554" y1="7589" x2="91518" y2="38839"/>
                        <a14:foregroundMark x1="91518" y1="38839" x2="60268" y2="32143"/>
                        <a14:foregroundMark x1="60268" y1="32143" x2="82589" y2="57143"/>
                        <a14:foregroundMark x1="82589" y1="57143" x2="81696" y2="45089"/>
                        <a14:foregroundMark x1="81696" y1="45089" x2="78125" y2="34821"/>
                        <a14:foregroundMark x1="78125" y1="34821" x2="77232" y2="53125"/>
                        <a14:foregroundMark x1="77232" y1="53125" x2="82143" y2="66964"/>
                        <a14:foregroundMark x1="82143" y1="66964" x2="79464" y2="34375"/>
                        <a14:foregroundMark x1="79464" y1="34375" x2="75893" y2="51339"/>
                        <a14:foregroundMark x1="75893" y1="51339" x2="78125" y2="62946"/>
                        <a14:foregroundMark x1="78125" y1="62946" x2="81696" y2="38393"/>
                        <a14:foregroundMark x1="81696" y1="38393" x2="79464" y2="29018"/>
                        <a14:foregroundMark x1="51339" y1="4464" x2="51339" y2="4464"/>
                        <a14:foregroundMark x1="6696" y1="34821" x2="8929" y2="46429"/>
                        <a14:foregroundMark x1="8929" y1="46429" x2="33036" y2="80357"/>
                        <a14:foregroundMark x1="33036" y1="80357" x2="43750" y2="87500"/>
                        <a14:foregroundMark x1="43750" y1="87500" x2="47768" y2="77232"/>
                        <a14:foregroundMark x1="47768" y1="77232" x2="35714" y2="74107"/>
                        <a14:foregroundMark x1="35714" y1="74107" x2="30357" y2="86607"/>
                        <a14:foregroundMark x1="30357" y1="86607" x2="44196" y2="66518"/>
                        <a14:foregroundMark x1="44196" y1="66518" x2="40179" y2="35268"/>
                        <a14:foregroundMark x1="40179" y1="35268" x2="36607" y2="23661"/>
                        <a14:foregroundMark x1="36607" y1="23661" x2="31250" y2="45089"/>
                        <a14:foregroundMark x1="31250" y1="45089" x2="34821" y2="57143"/>
                        <a14:foregroundMark x1="34821" y1="57143" x2="47768" y2="55804"/>
                        <a14:foregroundMark x1="47768" y1="55804" x2="53571" y2="38839"/>
                        <a14:foregroundMark x1="53571" y1="38839" x2="53571" y2="28571"/>
                        <a14:foregroundMark x1="53571" y1="28571" x2="50446" y2="47768"/>
                        <a14:foregroundMark x1="50446" y1="47768" x2="68304" y2="69643"/>
                        <a14:foregroundMark x1="68304" y1="69643" x2="90179" y2="79018"/>
                        <a14:foregroundMark x1="90179" y1="79018" x2="75000" y2="60268"/>
                        <a14:foregroundMark x1="75000" y1="60268" x2="75893" y2="47768"/>
                        <a14:foregroundMark x1="75893" y1="47768" x2="85268" y2="69196"/>
                        <a14:foregroundMark x1="85268" y1="69196" x2="92411" y2="39732"/>
                        <a14:foregroundMark x1="92411" y1="39732" x2="90625" y2="66964"/>
                        <a14:foregroundMark x1="90625" y1="66964" x2="91071" y2="40179"/>
                        <a14:foregroundMark x1="91071" y1="40179" x2="89732" y2="55804"/>
                        <a14:foregroundMark x1="94196" y1="34375" x2="94196" y2="34375"/>
                        <a14:foregroundMark x1="97321" y1="45536" x2="97321" y2="45536"/>
                        <a14:foregroundMark x1="48214" y1="97768" x2="48214" y2="97768"/>
                        <a14:foregroundMark x1="21875" y1="79018" x2="21875" y2="79018"/>
                        <a14:foregroundMark x1="9375" y1="48661" x2="9821" y2="64286"/>
                        <a14:foregroundMark x1="9821" y1="64286" x2="20536" y2="78125"/>
                        <a14:foregroundMark x1="20536" y1="78125" x2="12946" y2="52232"/>
                        <a14:foregroundMark x1="12946" y1="52232" x2="12946" y2="33482"/>
                        <a14:foregroundMark x1="12946" y1="33482" x2="16071" y2="22768"/>
                        <a14:foregroundMark x1="16071" y1="22768" x2="50000" y2="7589"/>
                        <a14:foregroundMark x1="77232" y1="16518" x2="50893" y2="7589"/>
                        <a14:foregroundMark x1="50893" y1="7589" x2="38393" y2="6696"/>
                        <a14:foregroundMark x1="38393" y1="6696" x2="26339" y2="8929"/>
                        <a14:foregroundMark x1="26339" y1="8929" x2="15179" y2="14286"/>
                        <a14:foregroundMark x1="15179" y1="14286" x2="30357" y2="17411"/>
                        <a14:foregroundMark x1="30357" y1="17411" x2="58482" y2="14286"/>
                        <a14:foregroundMark x1="58482" y1="14286" x2="69643" y2="18750"/>
                        <a14:foregroundMark x1="69643" y1="18750" x2="80804" y2="33482"/>
                        <a14:foregroundMark x1="4018" y1="36161" x2="2679" y2="63839"/>
                        <a14:foregroundMark x1="2679" y1="63839" x2="5804" y2="75000"/>
                        <a14:foregroundMark x1="5804" y1="75000" x2="24107" y2="91071"/>
                        <a14:foregroundMark x1="1339" y1="53571" x2="1339" y2="53571"/>
                        <a14:foregroundMark x1="41964" y1="20536" x2="26786" y2="22768"/>
                        <a14:foregroundMark x1="26786" y1="22768" x2="31250" y2="33482"/>
                        <a14:foregroundMark x1="31250" y1="33482" x2="35714" y2="22768"/>
                        <a14:foregroundMark x1="35714" y1="22768" x2="36161" y2="25893"/>
                      </a14:backgroundRemoval>
                    </a14:imgEffect>
                  </a14:imgLayer>
                </a14:imgProps>
              </a:ext>
            </a:extLst>
          </a:blip>
          <a:stretch>
            <a:fillRect/>
          </a:stretch>
        </p:blipFill>
        <p:spPr>
          <a:xfrm>
            <a:off x="717013" y="4477115"/>
            <a:ext cx="388826" cy="388826"/>
          </a:xfrm>
          <a:prstGeom prst="rect">
            <a:avLst/>
          </a:prstGeom>
        </p:spPr>
      </p:pic>
      <p:sp>
        <p:nvSpPr>
          <p:cNvPr id="27" name="ZoneTexte 26">
            <a:extLst>
              <a:ext uri="{FF2B5EF4-FFF2-40B4-BE49-F238E27FC236}">
                <a16:creationId xmlns:a16="http://schemas.microsoft.com/office/drawing/2014/main" id="{330F8C3D-DB0A-44CB-9F81-F66EBF537FFF}"/>
              </a:ext>
            </a:extLst>
          </p:cNvPr>
          <p:cNvSpPr txBox="1"/>
          <p:nvPr/>
        </p:nvSpPr>
        <p:spPr>
          <a:xfrm>
            <a:off x="1126679" y="2734717"/>
            <a:ext cx="10441929" cy="2462213"/>
          </a:xfrm>
          <a:prstGeom prst="rect">
            <a:avLst/>
          </a:prstGeom>
          <a:noFill/>
        </p:spPr>
        <p:txBody>
          <a:bodyPr wrap="square">
            <a:spAutoFit/>
          </a:bodyPr>
          <a:lstStyle/>
          <a:p>
            <a:pPr algn="just"/>
            <a:r>
              <a:rPr lang="fr-FR" sz="1400" dirty="0">
                <a:solidFill>
                  <a:schemeClr val="bg1"/>
                </a:solidFill>
                <a:latin typeface="Arial" panose="020B0604020202020204" pitchFamily="34" charset="0"/>
                <a:cs typeface="Arial" panose="020B0604020202020204" pitchFamily="34" charset="0"/>
              </a:rPr>
              <a:t>Passent en revue le support documentaire préparé lors de l’étape 1</a:t>
            </a:r>
          </a:p>
          <a:p>
            <a:pPr marL="285750" indent="-285750" algn="just">
              <a:buFont typeface="Arial" panose="020B0604020202020204" pitchFamily="34" charset="0"/>
              <a:buChar char="•"/>
            </a:pPr>
            <a:endParaRPr lang="fr-FR" sz="1400"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fr-FR" sz="1400" dirty="0">
              <a:solidFill>
                <a:schemeClr val="bg1"/>
              </a:solidFill>
              <a:latin typeface="Arial" panose="020B0604020202020204" pitchFamily="34" charset="0"/>
              <a:cs typeface="Arial" panose="020B0604020202020204" pitchFamily="34" charset="0"/>
            </a:endParaRPr>
          </a:p>
          <a:p>
            <a:pPr algn="just"/>
            <a:r>
              <a:rPr lang="fr-FR" sz="1400" dirty="0">
                <a:solidFill>
                  <a:schemeClr val="bg1"/>
                </a:solidFill>
                <a:latin typeface="Arial" panose="020B0604020202020204" pitchFamily="34" charset="0"/>
                <a:cs typeface="Arial" panose="020B0604020202020204" pitchFamily="34" charset="0"/>
              </a:rPr>
              <a:t>Analysent les risques résiduels et le plan de réduction des risques liés au référencement des données de santé. L’analyse des risques peut impliquer des actions qui pourront être notées comme suit : « </a:t>
            </a:r>
            <a:r>
              <a:rPr lang="fr-FR" sz="1400" i="1" dirty="0">
                <a:solidFill>
                  <a:schemeClr val="bg1"/>
                </a:solidFill>
                <a:latin typeface="Arial" panose="020B0604020202020204" pitchFamily="34" charset="0"/>
                <a:cs typeface="Arial" panose="020B0604020202020204" pitchFamily="34" charset="0"/>
              </a:rPr>
              <a:t>Le passage en revue des risques significatifs résiduels met en évidence que […] »</a:t>
            </a:r>
          </a:p>
          <a:p>
            <a:pPr marL="285750" indent="-285750" algn="just">
              <a:buFont typeface="Arial" panose="020B0604020202020204" pitchFamily="34" charset="0"/>
              <a:buChar char="•"/>
            </a:pPr>
            <a:endParaRPr lang="fr-FR" sz="1400" i="1" dirty="0">
              <a:solidFill>
                <a:schemeClr val="bg1"/>
              </a:solidFill>
              <a:latin typeface="Arial" panose="020B0604020202020204" pitchFamily="34" charset="0"/>
              <a:cs typeface="Arial" panose="020B0604020202020204" pitchFamily="34" charset="0"/>
            </a:endParaRPr>
          </a:p>
          <a:p>
            <a:pPr algn="just"/>
            <a:endParaRPr lang="fr-FR" sz="1400" i="1" dirty="0">
              <a:solidFill>
                <a:schemeClr val="bg1"/>
              </a:solidFill>
              <a:latin typeface="Arial" panose="020B0604020202020204" pitchFamily="34" charset="0"/>
              <a:cs typeface="Arial" panose="020B0604020202020204" pitchFamily="34" charset="0"/>
            </a:endParaRPr>
          </a:p>
          <a:p>
            <a:pPr algn="just"/>
            <a:r>
              <a:rPr lang="fr-FR" sz="1400" dirty="0">
                <a:solidFill>
                  <a:schemeClr val="bg1"/>
                </a:solidFill>
                <a:latin typeface="Arial" panose="020B0604020202020204" pitchFamily="34" charset="0"/>
                <a:cs typeface="Arial" panose="020B0604020202020204" pitchFamily="34" charset="0"/>
              </a:rPr>
              <a:t>Rédigent le procès-verbal de la commission et formalisent un avis sur la décision d’homologation de la structure. Cet avis est porté à la connaissance de l’autorité d’homologation (le directeur de la structure ou son représentant habilité) et lui permet de décider en connaissance de cause. L’avis est intégré au procès-verbal. </a:t>
            </a:r>
          </a:p>
        </p:txBody>
      </p:sp>
    </p:spTree>
    <p:extLst>
      <p:ext uri="{BB962C8B-B14F-4D97-AF65-F5344CB8AC3E}">
        <p14:creationId xmlns:p14="http://schemas.microsoft.com/office/powerpoint/2010/main" val="172052698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9C9D439-6143-47B2-8A9F-81472833198E}"/>
              </a:ext>
            </a:extLst>
          </p:cNvPr>
          <p:cNvSpPr txBox="1"/>
          <p:nvPr/>
        </p:nvSpPr>
        <p:spPr>
          <a:xfrm>
            <a:off x="5195664" y="1988840"/>
            <a:ext cx="6372944" cy="1003971"/>
          </a:xfrm>
          <a:prstGeom prst="rect">
            <a:avLst/>
          </a:prstGeom>
          <a:noFill/>
        </p:spPr>
        <p:txBody>
          <a:bodyPr wrap="square" lIns="0" tIns="108000" rIns="72000" bIns="108000" rtlCol="0" anchor="t" anchorCtr="0">
            <a:noAutofit/>
          </a:bodyPr>
          <a:lstStyle/>
          <a:p>
            <a:pPr marL="0" marR="0" lvl="0" indent="0" algn="l" defTabSz="914400" rtl="0" eaLnBrk="1" fontAlgn="auto" latinLnBrk="0" hangingPunct="1">
              <a:lnSpc>
                <a:spcPts val="4500"/>
              </a:lnSpc>
              <a:spcBef>
                <a:spcPts val="0"/>
              </a:spcBef>
              <a:spcAft>
                <a:spcPts val="0"/>
              </a:spcAft>
              <a:buClrTx/>
              <a:buSzPct val="100000"/>
              <a:buFont typeface="Wingdings" panose="05000000000000000000" pitchFamily="2" charset="2"/>
              <a:buNone/>
              <a:tabLst/>
              <a:defRPr/>
            </a:pPr>
            <a:r>
              <a:rPr kumimoji="0" lang="fr-FR" sz="4400" b="1" u="none" strike="noStrike" kern="1200" cap="none" spc="0" normalizeH="0" baseline="0" dirty="0">
                <a:ln>
                  <a:noFill/>
                </a:ln>
                <a:solidFill>
                  <a:schemeClr val="bg1"/>
                </a:solidFill>
                <a:effectLst/>
                <a:uLnTx/>
                <a:uFillTx/>
                <a:latin typeface="Arial Black" panose="020B0604020202020204" pitchFamily="34" charset="0"/>
                <a:cs typeface="Arial Black" panose="020B0604020202020204" pitchFamily="34" charset="0"/>
              </a:rPr>
              <a:t>4</a:t>
            </a:r>
            <a:r>
              <a:rPr kumimoji="0" lang="fr-FR" sz="4400" b="1" u="none" strike="noStrike" kern="1200" cap="none" spc="0" normalizeH="0" baseline="0" noProof="0" dirty="0">
                <a:ln>
                  <a:noFill/>
                </a:ln>
                <a:solidFill>
                  <a:schemeClr val="bg1"/>
                </a:solidFill>
                <a:effectLst/>
                <a:uLnTx/>
                <a:uFillTx/>
                <a:latin typeface="Arial Black" panose="020B0604020202020204" pitchFamily="34" charset="0"/>
                <a:cs typeface="Arial Black" panose="020B0604020202020204" pitchFamily="34" charset="0"/>
              </a:rPr>
              <a:t>. Procès-verbal de commission et registre RGPD</a:t>
            </a:r>
          </a:p>
        </p:txBody>
      </p:sp>
    </p:spTree>
    <p:extLst>
      <p:ext uri="{BB962C8B-B14F-4D97-AF65-F5344CB8AC3E}">
        <p14:creationId xmlns:p14="http://schemas.microsoft.com/office/powerpoint/2010/main" val="106518814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BF3B5405-B980-514F-8E68-FF2D31508A60}"/>
              </a:ext>
            </a:extLst>
          </p:cNvPr>
          <p:cNvSpPr txBox="1"/>
          <p:nvPr/>
        </p:nvSpPr>
        <p:spPr>
          <a:xfrm>
            <a:off x="855941" y="924258"/>
            <a:ext cx="11000699" cy="488518"/>
          </a:xfrm>
          <a:prstGeom prst="rect">
            <a:avLst/>
          </a:prstGeom>
          <a:noFill/>
        </p:spPr>
        <p:txBody>
          <a:bodyPr wrap="square" lIns="144000" tIns="0" rIns="0" bIns="0" rtlCol="0" anchor="t" anchorCtr="0">
            <a:noAutofit/>
          </a:bodyPr>
          <a:lstStyle/>
          <a:p>
            <a:r>
              <a:rPr lang="fr-FR" sz="2400" b="1" dirty="0">
                <a:solidFill>
                  <a:schemeClr val="bg1"/>
                </a:solidFill>
                <a:latin typeface="Arial Black" panose="020B0604020202020204" pitchFamily="34" charset="0"/>
                <a:cs typeface="Arial Black" panose="020B0604020202020204" pitchFamily="34" charset="0"/>
              </a:rPr>
              <a:t>La procédure d’auto-homologation : procès-verbal de commission et registre RGPD</a:t>
            </a:r>
            <a:endParaRPr lang="fr-FR" sz="2600" i="0" dirty="0">
              <a:solidFill>
                <a:schemeClr val="bg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9E03E457-B261-418F-9711-0793FAABA79A}"/>
              </a:ext>
            </a:extLst>
          </p:cNvPr>
          <p:cNvSpPr/>
          <p:nvPr/>
        </p:nvSpPr>
        <p:spPr>
          <a:xfrm>
            <a:off x="1153886" y="2507033"/>
            <a:ext cx="9406610" cy="217213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p>
        </p:txBody>
      </p:sp>
      <p:sp>
        <p:nvSpPr>
          <p:cNvPr id="18" name="Rectangle 17">
            <a:extLst>
              <a:ext uri="{FF2B5EF4-FFF2-40B4-BE49-F238E27FC236}">
                <a16:creationId xmlns:a16="http://schemas.microsoft.com/office/drawing/2014/main" id="{E147A710-E9CC-4E98-9A19-9724A95BBDDE}"/>
              </a:ext>
            </a:extLst>
          </p:cNvPr>
          <p:cNvSpPr/>
          <p:nvPr/>
        </p:nvSpPr>
        <p:spPr>
          <a:xfrm>
            <a:off x="1009870" y="1981507"/>
            <a:ext cx="9550626" cy="502912"/>
          </a:xfrm>
          <a:prstGeom prst="rect">
            <a:avLst/>
          </a:prstGeom>
          <a:solidFill>
            <a:srgbClr val="598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19" name="Graphique 4">
            <a:extLst>
              <a:ext uri="{FF2B5EF4-FFF2-40B4-BE49-F238E27FC236}">
                <a16:creationId xmlns:a16="http://schemas.microsoft.com/office/drawing/2014/main" id="{B63AC2FB-663A-4E17-BDC0-BE17127AAA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8267" y="1862593"/>
            <a:ext cx="800100" cy="800100"/>
          </a:xfrm>
          <a:prstGeom prst="rect">
            <a:avLst/>
          </a:prstGeom>
        </p:spPr>
      </p:pic>
      <p:sp>
        <p:nvSpPr>
          <p:cNvPr id="20" name="Rectangle 19">
            <a:extLst>
              <a:ext uri="{FF2B5EF4-FFF2-40B4-BE49-F238E27FC236}">
                <a16:creationId xmlns:a16="http://schemas.microsoft.com/office/drawing/2014/main" id="{DE50C1FB-AE32-4232-94F2-BC135FEDEFEE}"/>
              </a:ext>
            </a:extLst>
          </p:cNvPr>
          <p:cNvSpPr/>
          <p:nvPr/>
        </p:nvSpPr>
        <p:spPr>
          <a:xfrm>
            <a:off x="3820451" y="2054377"/>
            <a:ext cx="4551097" cy="307777"/>
          </a:xfrm>
          <a:prstGeom prst="rect">
            <a:avLst/>
          </a:prstGeom>
        </p:spPr>
        <p:txBody>
          <a:bodyPr wrap="square">
            <a:spAutoFit/>
          </a:bodyPr>
          <a:lstStyle/>
          <a:p>
            <a:pPr lvl="0" algn="ctr" defTabSz="914400">
              <a:defRPr/>
            </a:pPr>
            <a:r>
              <a:rPr lang="fr-FR" sz="1400" b="1" dirty="0">
                <a:solidFill>
                  <a:schemeClr val="bg1"/>
                </a:solidFill>
                <a:latin typeface="Arial" panose="020B0604020202020204" pitchFamily="34" charset="0"/>
                <a:cs typeface="Arial" panose="020B0604020202020204" pitchFamily="34" charset="0"/>
              </a:rPr>
              <a:t>Procès-verbal de commission et registre RGPD</a:t>
            </a:r>
          </a:p>
        </p:txBody>
      </p:sp>
      <p:sp>
        <p:nvSpPr>
          <p:cNvPr id="21" name="Rectangle 20">
            <a:extLst>
              <a:ext uri="{FF2B5EF4-FFF2-40B4-BE49-F238E27FC236}">
                <a16:creationId xmlns:a16="http://schemas.microsoft.com/office/drawing/2014/main" id="{128AA1E3-6536-44D8-9266-6548D096D4AC}"/>
              </a:ext>
            </a:extLst>
          </p:cNvPr>
          <p:cNvSpPr/>
          <p:nvPr/>
        </p:nvSpPr>
        <p:spPr>
          <a:xfrm>
            <a:off x="1225894" y="2551075"/>
            <a:ext cx="9406610" cy="538609"/>
          </a:xfrm>
          <a:prstGeom prst="rect">
            <a:avLst/>
          </a:prstGeom>
        </p:spPr>
        <p:txBody>
          <a:bodyPr wrap="square">
            <a:spAutoFit/>
          </a:bodyPr>
          <a:lstStyle/>
          <a:p>
            <a:pPr lvl="0" defTabSz="914400">
              <a:spcAft>
                <a:spcPts val="600"/>
              </a:spcAft>
              <a:defRPr/>
            </a:pPr>
            <a:r>
              <a:rPr lang="fr-FR" sz="1200" b="1" dirty="0">
                <a:solidFill>
                  <a:srgbClr val="598090"/>
                </a:solidFill>
                <a:latin typeface="Arial" panose="020B0604020202020204" pitchFamily="34" charset="0"/>
                <a:cs typeface="Arial" panose="020B0604020202020204" pitchFamily="34" charset="0"/>
              </a:rPr>
              <a:t>Que faut-il faire suite à la commission ?</a:t>
            </a:r>
          </a:p>
          <a:p>
            <a:pPr lvl="0" defTabSz="914400">
              <a:spcAft>
                <a:spcPts val="600"/>
              </a:spcAft>
              <a:defRPr/>
            </a:pPr>
            <a:r>
              <a:rPr lang="fr-FR" sz="1200" dirty="0">
                <a:solidFill>
                  <a:srgbClr val="1D3253"/>
                </a:solidFill>
                <a:latin typeface="Arial" panose="020B0604020202020204" pitchFamily="34" charset="0"/>
                <a:cs typeface="Arial" panose="020B0604020202020204" pitchFamily="34" charset="0"/>
              </a:rPr>
              <a:t>Le représentant du responsable du référencement* doit signer le procès-verbal de la commission d’auto-homologation avec la mention : </a:t>
            </a:r>
          </a:p>
        </p:txBody>
      </p:sp>
      <p:sp>
        <p:nvSpPr>
          <p:cNvPr id="22" name="Rectangle 21">
            <a:extLst>
              <a:ext uri="{FF2B5EF4-FFF2-40B4-BE49-F238E27FC236}">
                <a16:creationId xmlns:a16="http://schemas.microsoft.com/office/drawing/2014/main" id="{0579E0E5-C163-4D34-8A37-5F8C70CE1DAB}"/>
              </a:ext>
            </a:extLst>
          </p:cNvPr>
          <p:cNvSpPr/>
          <p:nvPr/>
        </p:nvSpPr>
        <p:spPr>
          <a:xfrm>
            <a:off x="1153886" y="4980300"/>
            <a:ext cx="9406610" cy="90794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p>
        </p:txBody>
      </p:sp>
      <p:sp>
        <p:nvSpPr>
          <p:cNvPr id="26" name="Rectangle 25">
            <a:extLst>
              <a:ext uri="{FF2B5EF4-FFF2-40B4-BE49-F238E27FC236}">
                <a16:creationId xmlns:a16="http://schemas.microsoft.com/office/drawing/2014/main" id="{0F8B5F63-D249-4FD7-BF5E-D3502B45AD5C}"/>
              </a:ext>
            </a:extLst>
          </p:cNvPr>
          <p:cNvSpPr/>
          <p:nvPr/>
        </p:nvSpPr>
        <p:spPr>
          <a:xfrm>
            <a:off x="1153886" y="4980300"/>
            <a:ext cx="9334602" cy="723275"/>
          </a:xfrm>
          <a:prstGeom prst="rect">
            <a:avLst/>
          </a:prstGeom>
        </p:spPr>
        <p:txBody>
          <a:bodyPr wrap="square">
            <a:spAutoFit/>
          </a:bodyPr>
          <a:lstStyle/>
          <a:p>
            <a:pPr lvl="0" algn="just" defTabSz="914400">
              <a:spcAft>
                <a:spcPts val="600"/>
              </a:spcAft>
              <a:defRPr/>
            </a:pPr>
            <a:r>
              <a:rPr lang="fr-FR" sz="1200" b="1" dirty="0">
                <a:solidFill>
                  <a:srgbClr val="598090"/>
                </a:solidFill>
                <a:latin typeface="Arial" panose="020B0604020202020204" pitchFamily="34" charset="0"/>
                <a:cs typeface="Arial" panose="020B0604020202020204" pitchFamily="34" charset="0"/>
              </a:rPr>
              <a:t>Le registre de traitement RGPD doit-il évoluer ? </a:t>
            </a:r>
            <a:endParaRPr lang="fr-FR" sz="1200" dirty="0">
              <a:solidFill>
                <a:srgbClr val="598090"/>
              </a:solidFill>
              <a:latin typeface="Arial" panose="020B0604020202020204" pitchFamily="34" charset="0"/>
              <a:cs typeface="Arial" panose="020B0604020202020204" pitchFamily="34" charset="0"/>
            </a:endParaRPr>
          </a:p>
          <a:p>
            <a:pPr lvl="0" algn="just" defTabSz="914400">
              <a:spcAft>
                <a:spcPts val="600"/>
              </a:spcAft>
              <a:defRPr/>
            </a:pPr>
            <a:r>
              <a:rPr lang="fr-FR" sz="1200" dirty="0">
                <a:solidFill>
                  <a:srgbClr val="1D3253"/>
                </a:solidFill>
                <a:latin typeface="Arial" panose="020B0604020202020204" pitchFamily="34" charset="0"/>
                <a:cs typeface="Arial" panose="020B0604020202020204" pitchFamily="34" charset="0"/>
              </a:rPr>
              <a:t>Le procès-verbal de la commission (avec le support documentaire en annexe) doit être ajouté dans le registre de traitement RGPD dans une catégorie spécifique au référencement de l’INS.</a:t>
            </a:r>
          </a:p>
        </p:txBody>
      </p:sp>
      <p:pic>
        <p:nvPicPr>
          <p:cNvPr id="27" name="Picture 2" descr="RÃ©sultat de recherche d'images pour &quot;picto guillemet&quot;">
            <a:extLst>
              <a:ext uri="{FF2B5EF4-FFF2-40B4-BE49-F238E27FC236}">
                <a16:creationId xmlns:a16="http://schemas.microsoft.com/office/drawing/2014/main" id="{0E3CBDD7-8FE4-4795-B057-21278E397F6C}"/>
              </a:ext>
            </a:extLst>
          </p:cNvPr>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225926" y="3199147"/>
            <a:ext cx="252000" cy="2520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RÃ©sultat de recherche d'images pour &quot;picto guillemet&quot;">
            <a:extLst>
              <a:ext uri="{FF2B5EF4-FFF2-40B4-BE49-F238E27FC236}">
                <a16:creationId xmlns:a16="http://schemas.microsoft.com/office/drawing/2014/main" id="{3BD9C3BE-7803-4670-90EF-0A119C257B80}"/>
              </a:ext>
            </a:extLst>
          </p:cNvPr>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8436288" y="3356992"/>
            <a:ext cx="252000" cy="252001"/>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0232CAC3-F3A5-4784-83A9-28B4730F9535}"/>
              </a:ext>
            </a:extLst>
          </p:cNvPr>
          <p:cNvSpPr/>
          <p:nvPr/>
        </p:nvSpPr>
        <p:spPr>
          <a:xfrm>
            <a:off x="1193742" y="3260228"/>
            <a:ext cx="9294746" cy="1290033"/>
          </a:xfrm>
          <a:prstGeom prst="rect">
            <a:avLst/>
          </a:prstGeom>
        </p:spPr>
        <p:txBody>
          <a:bodyPr wrap="square">
            <a:spAutoFit/>
          </a:bodyPr>
          <a:lstStyle/>
          <a:p>
            <a:pPr marL="226695" indent="-226695" algn="just">
              <a:lnSpc>
                <a:spcPct val="115000"/>
              </a:lnSpc>
              <a:spcAft>
                <a:spcPts val="600"/>
              </a:spcAft>
            </a:pPr>
            <a:r>
              <a:rPr lang="fr-FR" sz="12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le service est homologué pour [nombre] mois, [avec les (éventuelles) réserves suivantes : [réserves]”. </a:t>
            </a:r>
          </a:p>
          <a:p>
            <a:pPr marL="226695" indent="-226695" algn="just">
              <a:lnSpc>
                <a:spcPct val="115000"/>
              </a:lnSpc>
              <a:spcAft>
                <a:spcPts val="600"/>
              </a:spcAft>
            </a:pPr>
            <a:endParaRPr lang="fr-FR" sz="1200" i="1"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226695" indent="-226695" algn="just">
              <a:lnSpc>
                <a:spcPct val="115000"/>
              </a:lnSpc>
              <a:spcAft>
                <a:spcPts val="600"/>
              </a:spcAft>
            </a:pPr>
            <a:r>
              <a:rPr lang="fr-FR" sz="12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1200" dirty="0">
                <a:solidFill>
                  <a:srgbClr val="1D3253"/>
                </a:solidFill>
                <a:latin typeface="Arial" panose="020B0604020202020204" pitchFamily="34" charset="0"/>
                <a:cs typeface="Arial" panose="020B0604020202020204" pitchFamily="34" charset="0"/>
              </a:rPr>
              <a:t>La durée sera à l’appréciation du représentant du responsable du référencement qui pourra utilement prononcer une homologation courte si certaines réserves nécessitent de refaire un point à une brève échéance. Un rappel calendaire sera utilement programmé peu avant l’expiration pour organiser une nouvelle homologation </a:t>
            </a:r>
          </a:p>
        </p:txBody>
      </p:sp>
      <p:sp>
        <p:nvSpPr>
          <p:cNvPr id="13" name="ZoneTexte 12">
            <a:extLst>
              <a:ext uri="{FF2B5EF4-FFF2-40B4-BE49-F238E27FC236}">
                <a16:creationId xmlns:a16="http://schemas.microsoft.com/office/drawing/2014/main" id="{A575D796-BEB8-457A-A015-BD52861C0331}"/>
              </a:ext>
            </a:extLst>
          </p:cNvPr>
          <p:cNvSpPr txBox="1"/>
          <p:nvPr/>
        </p:nvSpPr>
        <p:spPr>
          <a:xfrm>
            <a:off x="1919536" y="6087468"/>
            <a:ext cx="9809952" cy="653899"/>
          </a:xfrm>
          <a:prstGeom prst="rect">
            <a:avLst/>
          </a:prstGeom>
          <a:noFill/>
        </p:spPr>
        <p:txBody>
          <a:bodyPr wrap="square" lIns="72000" tIns="108000" rIns="72000" bIns="108000" rtlCol="0" anchor="t" anchorCtr="0">
            <a:noAutofit/>
          </a:bodyPr>
          <a:lstStyle/>
          <a:p>
            <a:r>
              <a:rPr lang="fr-FR" sz="1100" dirty="0">
                <a:solidFill>
                  <a:schemeClr val="bg1">
                    <a:lumMod val="50000"/>
                  </a:schemeClr>
                </a:solidFill>
                <a:latin typeface="Arial" panose="020B0604020202020204" pitchFamily="34" charset="0"/>
                <a:cs typeface="Arial" panose="020B0604020202020204" pitchFamily="34" charset="0"/>
              </a:rPr>
              <a:t>* </a:t>
            </a:r>
            <a:r>
              <a:rPr lang="fr-FR" sz="1100" i="1" dirty="0">
                <a:solidFill>
                  <a:schemeClr val="bg1">
                    <a:lumMod val="50000"/>
                  </a:schemeClr>
                </a:solidFill>
                <a:latin typeface="Arial" panose="020B0604020202020204" pitchFamily="34" charset="0"/>
                <a:cs typeface="Arial" panose="020B0604020202020204" pitchFamily="34" charset="0"/>
              </a:rPr>
              <a:t>Le directeur de la structure par exemple, ou du moins la personne qui a présidé la commission d’auto-homologation. .</a:t>
            </a:r>
            <a:endParaRPr lang="fr-FR" sz="1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852908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EFA119E-13FB-4ED2-9A98-793505FB44C2}"/>
              </a:ext>
            </a:extLst>
          </p:cNvPr>
          <p:cNvSpPr txBox="1"/>
          <p:nvPr/>
        </p:nvSpPr>
        <p:spPr>
          <a:xfrm>
            <a:off x="982663" y="1247970"/>
            <a:ext cx="10262686" cy="783136"/>
          </a:xfrm>
          <a:prstGeom prst="rect">
            <a:avLst/>
          </a:prstGeom>
          <a:noFill/>
        </p:spPr>
        <p:txBody>
          <a:bodyPr wrap="square" lIns="0" tIns="0" rIns="0" bIns="0" rtlCol="0" anchor="t" anchorCtr="0">
            <a:noAutofit/>
          </a:bodyPr>
          <a:lstStyle/>
          <a:p>
            <a:r>
              <a:rPr lang="fr-FR" sz="2400" b="1" dirty="0">
                <a:solidFill>
                  <a:schemeClr val="bg1"/>
                </a:solidFill>
                <a:latin typeface="Arial Black" panose="020B0604020202020204" pitchFamily="34" charset="0"/>
                <a:cs typeface="Arial Black" panose="020B0604020202020204" pitchFamily="34" charset="0"/>
              </a:rPr>
              <a:t>Procès-verbal de commission (1/2)</a:t>
            </a:r>
          </a:p>
        </p:txBody>
      </p:sp>
      <p:sp>
        <p:nvSpPr>
          <p:cNvPr id="7" name="Rectangle 6">
            <a:extLst>
              <a:ext uri="{FF2B5EF4-FFF2-40B4-BE49-F238E27FC236}">
                <a16:creationId xmlns:a16="http://schemas.microsoft.com/office/drawing/2014/main" id="{45CFFE8E-D0BB-4936-A6FA-B1ADFDE1D3E2}"/>
              </a:ext>
            </a:extLst>
          </p:cNvPr>
          <p:cNvSpPr/>
          <p:nvPr/>
        </p:nvSpPr>
        <p:spPr>
          <a:xfrm>
            <a:off x="936148" y="655899"/>
            <a:ext cx="259228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Arial" panose="020B0604020202020204" pitchFamily="34" charset="0"/>
              <a:cs typeface="Arial" panose="020B0604020202020204" pitchFamily="34" charset="0"/>
            </a:endParaRPr>
          </a:p>
        </p:txBody>
      </p:sp>
      <p:sp>
        <p:nvSpPr>
          <p:cNvPr id="11" name="Rectangle : coins arrondis 4">
            <a:extLst>
              <a:ext uri="{FF2B5EF4-FFF2-40B4-BE49-F238E27FC236}">
                <a16:creationId xmlns:a16="http://schemas.microsoft.com/office/drawing/2014/main" id="{891B5E5F-81CB-4FE5-87F3-827D9093650F}"/>
              </a:ext>
            </a:extLst>
          </p:cNvPr>
          <p:cNvSpPr/>
          <p:nvPr/>
        </p:nvSpPr>
        <p:spPr>
          <a:xfrm>
            <a:off x="167680" y="1772816"/>
            <a:ext cx="11856640" cy="504056"/>
          </a:xfrm>
          <a:prstGeom prst="roundRect">
            <a:avLst/>
          </a:prstGeom>
          <a:solidFill>
            <a:srgbClr val="860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atin typeface="Arial" panose="020B0604020202020204" pitchFamily="34" charset="0"/>
                <a:cs typeface="Arial" panose="020B0604020202020204" pitchFamily="34" charset="0"/>
              </a:rPr>
              <a:t>A l’issue de la commission d’auto-homologation, un avis est rédigé et porté à la connaissance de l’autorité d’homologation </a:t>
            </a:r>
            <a:r>
              <a:rPr lang="fr-FR" sz="1400" dirty="0">
                <a:solidFill>
                  <a:schemeClr val="bg1"/>
                </a:solidFill>
                <a:latin typeface="Arial" panose="020B0604020202020204" pitchFamily="34" charset="0"/>
                <a:cs typeface="Arial" panose="020B0604020202020204" pitchFamily="34" charset="0"/>
              </a:rPr>
              <a:t>(le directeur de la structure ou son représentant habilité)</a:t>
            </a:r>
            <a:r>
              <a:rPr lang="fr-FR" sz="1400" dirty="0">
                <a:latin typeface="Arial" panose="020B0604020202020204" pitchFamily="34" charset="0"/>
                <a:cs typeface="Arial" panose="020B0604020202020204" pitchFamily="34" charset="0"/>
              </a:rPr>
              <a:t> afin qu’elle puisse prendre sa décision en connaissance de cause. </a:t>
            </a:r>
          </a:p>
        </p:txBody>
      </p:sp>
      <p:sp>
        <p:nvSpPr>
          <p:cNvPr id="13" name="ZoneTexte 12"/>
          <p:cNvSpPr txBox="1"/>
          <p:nvPr/>
        </p:nvSpPr>
        <p:spPr>
          <a:xfrm>
            <a:off x="767408" y="2417486"/>
            <a:ext cx="10920536" cy="3918174"/>
          </a:xfrm>
          <a:prstGeom prst="rect">
            <a:avLst/>
          </a:prstGeom>
          <a:noFill/>
        </p:spPr>
        <p:txBody>
          <a:bodyPr wrap="square" lIns="72000" tIns="108000" rIns="72000" bIns="108000" rtlCol="0" anchor="t" anchorCtr="0">
            <a:noAutofit/>
          </a:bodyPr>
          <a:lstStyle/>
          <a:p>
            <a:r>
              <a:rPr lang="fr-FR" sz="1400" b="1" u="sng" dirty="0">
                <a:solidFill>
                  <a:schemeClr val="bg1"/>
                </a:solidFill>
                <a:latin typeface="Arial" panose="020B0604020202020204" pitchFamily="34" charset="0"/>
                <a:cs typeface="Arial" panose="020B0604020202020204" pitchFamily="34" charset="0"/>
              </a:rPr>
              <a:t>Les éléments à faire figurer dans l’avis :</a:t>
            </a:r>
          </a:p>
          <a:p>
            <a:endParaRPr lang="fr-FR" sz="1400" dirty="0">
              <a:solidFill>
                <a:schemeClr val="bg1"/>
              </a:solidFill>
              <a:latin typeface="Arial" panose="020B0604020202020204" pitchFamily="34" charset="0"/>
              <a:cs typeface="Arial" panose="020B0604020202020204" pitchFamily="34" charset="0"/>
            </a:endParaRPr>
          </a:p>
          <a:p>
            <a:r>
              <a:rPr lang="fr-FR" sz="1400" b="1" dirty="0">
                <a:solidFill>
                  <a:schemeClr val="accent5">
                    <a:lumMod val="40000"/>
                    <a:lumOff val="60000"/>
                  </a:schemeClr>
                </a:solidFill>
                <a:latin typeface="Arial" panose="020B0604020202020204" pitchFamily="34" charset="0"/>
                <a:cs typeface="Arial" panose="020B0604020202020204" pitchFamily="34" charset="0"/>
              </a:rPr>
              <a:t>Le contexte de la réalisation du dossier d’auto-homologation</a:t>
            </a:r>
            <a:r>
              <a:rPr lang="fr-FR" sz="1400" b="1" dirty="0">
                <a:solidFill>
                  <a:schemeClr val="bg1"/>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 </a:t>
            </a:r>
            <a:r>
              <a:rPr lang="fr-FR" sz="1400" i="1" dirty="0">
                <a:solidFill>
                  <a:schemeClr val="bg1"/>
                </a:solidFill>
                <a:latin typeface="Arial" panose="020B0604020202020204" pitchFamily="34" charset="0"/>
                <a:cs typeface="Arial" panose="020B0604020202020204" pitchFamily="34" charset="0"/>
              </a:rPr>
              <a:t>l’accès au téléservice </a:t>
            </a:r>
            <a:r>
              <a:rPr lang="fr-FR" sz="1400" i="1" dirty="0" err="1">
                <a:solidFill>
                  <a:schemeClr val="bg1"/>
                </a:solidFill>
                <a:latin typeface="Arial" panose="020B0604020202020204" pitchFamily="34" charset="0"/>
                <a:cs typeface="Arial" panose="020B0604020202020204" pitchFamily="34" charset="0"/>
              </a:rPr>
              <a:t>INSi</a:t>
            </a:r>
            <a:r>
              <a:rPr lang="fr-FR" sz="1400" i="1" dirty="0">
                <a:solidFill>
                  <a:schemeClr val="bg1"/>
                </a:solidFill>
                <a:latin typeface="Arial" panose="020B0604020202020204" pitchFamily="34" charset="0"/>
                <a:cs typeface="Arial" panose="020B0604020202020204" pitchFamily="34" charset="0"/>
              </a:rPr>
              <a:t> par certificat logiciel comme moyen d’identification électronique.</a:t>
            </a:r>
            <a:endParaRPr lang="fr-FR" sz="1200" i="1" dirty="0">
              <a:solidFill>
                <a:schemeClr val="bg1"/>
              </a:solidFill>
              <a:latin typeface="Arial" panose="020B0604020202020204" pitchFamily="34" charset="0"/>
              <a:cs typeface="Arial" panose="020B0604020202020204" pitchFamily="34" charset="0"/>
            </a:endParaRPr>
          </a:p>
          <a:p>
            <a:endParaRPr lang="fr-FR" sz="1400" dirty="0">
              <a:solidFill>
                <a:schemeClr val="bg1"/>
              </a:solidFill>
              <a:latin typeface="Arial" panose="020B0604020202020204" pitchFamily="34" charset="0"/>
              <a:cs typeface="Arial" panose="020B0604020202020204" pitchFamily="34" charset="0"/>
            </a:endParaRPr>
          </a:p>
          <a:p>
            <a:r>
              <a:rPr lang="fr-FR" sz="1400" b="1" dirty="0">
                <a:solidFill>
                  <a:schemeClr val="accent5">
                    <a:lumMod val="40000"/>
                    <a:lumOff val="60000"/>
                  </a:schemeClr>
                </a:solidFill>
                <a:latin typeface="Arial" panose="020B0604020202020204" pitchFamily="34" charset="0"/>
                <a:cs typeface="Arial" panose="020B0604020202020204" pitchFamily="34" charset="0"/>
              </a:rPr>
              <a:t>Le cadre réglementaire applicable </a:t>
            </a:r>
            <a:r>
              <a:rPr lang="fr-FR" sz="1400" dirty="0">
                <a:solidFill>
                  <a:schemeClr val="bg1"/>
                </a:solidFill>
                <a:latin typeface="Arial" panose="020B0604020202020204" pitchFamily="34" charset="0"/>
                <a:cs typeface="Arial" panose="020B0604020202020204" pitchFamily="34" charset="0"/>
              </a:rPr>
              <a:t>: </a:t>
            </a:r>
            <a:r>
              <a:rPr lang="fr-FR" sz="1400" i="1" dirty="0">
                <a:solidFill>
                  <a:schemeClr val="bg1"/>
                </a:solidFill>
                <a:latin typeface="Arial" panose="020B0604020202020204" pitchFamily="34" charset="0"/>
                <a:cs typeface="Arial" panose="020B0604020202020204" pitchFamily="34" charset="0"/>
              </a:rPr>
              <a:t>Le matricule INS est utilisé pour référencer les données de santé et les données administratives de toute personne bénéficiant ou appelée à bénéficier d'un acte diagnostique, thérapeutique, de prévention, de soulagement de la douleur, de compensation du handicap ou de prévention de la perte d'autonomie, ou d'interventions nécessaires à la coordination de plusieurs de ces actes (art. L 1111-8-1 du code de la santé publique). Son utilisation est obligatoire pour les acteurs concourant à la prise en charge de l’usager, au suivi médico-social de la personne ou menant des actions de prévention (art. R. 1111-8-1 à R. 1111-8-7 du CSP).</a:t>
            </a:r>
          </a:p>
          <a:p>
            <a:endParaRPr lang="fr-FR" sz="1200" i="1" dirty="0">
              <a:solidFill>
                <a:schemeClr val="bg1"/>
              </a:solidFill>
              <a:latin typeface="Arial" panose="020B0604020202020204" pitchFamily="34" charset="0"/>
              <a:cs typeface="Arial" panose="020B0604020202020204" pitchFamily="34" charset="0"/>
            </a:endParaRPr>
          </a:p>
          <a:p>
            <a:r>
              <a:rPr lang="fr-FR" sz="1400" b="1" dirty="0">
                <a:solidFill>
                  <a:schemeClr val="accent5">
                    <a:lumMod val="40000"/>
                    <a:lumOff val="60000"/>
                  </a:schemeClr>
                </a:solidFill>
                <a:latin typeface="Arial" panose="020B0604020202020204" pitchFamily="34" charset="0"/>
                <a:cs typeface="Arial" panose="020B0604020202020204" pitchFamily="34" charset="0"/>
              </a:rPr>
              <a:t>La référence au support documentaire réalisé et présenté lors de la commission d’auto-homologation</a:t>
            </a:r>
          </a:p>
        </p:txBody>
      </p:sp>
      <p:pic>
        <p:nvPicPr>
          <p:cNvPr id="14" name="Graphic 25" descr="Checkmark">
            <a:extLst>
              <a:ext uri="{FF2B5EF4-FFF2-40B4-BE49-F238E27FC236}">
                <a16:creationId xmlns:a16="http://schemas.microsoft.com/office/drawing/2014/main" id="{19248EA0-9A04-4F4E-8D14-7EC3B0754CDD}"/>
              </a:ext>
            </a:extLst>
          </p:cNvPr>
          <p:cNvPicPr>
            <a:picLocks noChangeAspect="1"/>
          </p:cNvPicPr>
          <p:nvPr/>
        </p:nvPicPr>
        <p:blipFill>
          <a:blip r:embed="rId2">
            <a:lum bright="70000" contrast="-70000"/>
            <a:extLst>
              <a:ext uri="{96DAC541-7B7A-43D3-8B79-37D633B846F1}">
                <asvg:svgBlip xmlns:asvg="http://schemas.microsoft.com/office/drawing/2016/SVG/main" r:embed="rId3"/>
              </a:ext>
            </a:extLst>
          </a:blip>
          <a:stretch>
            <a:fillRect/>
          </a:stretch>
        </p:blipFill>
        <p:spPr>
          <a:xfrm>
            <a:off x="335408" y="2924895"/>
            <a:ext cx="432000" cy="432000"/>
          </a:xfrm>
          <a:prstGeom prst="rect">
            <a:avLst/>
          </a:prstGeom>
        </p:spPr>
      </p:pic>
      <p:pic>
        <p:nvPicPr>
          <p:cNvPr id="15" name="Graphic 25" descr="Checkmark">
            <a:extLst>
              <a:ext uri="{FF2B5EF4-FFF2-40B4-BE49-F238E27FC236}">
                <a16:creationId xmlns:a16="http://schemas.microsoft.com/office/drawing/2014/main" id="{19248EA0-9A04-4F4E-8D14-7EC3B0754CDD}"/>
              </a:ext>
            </a:extLst>
          </p:cNvPr>
          <p:cNvPicPr>
            <a:picLocks noChangeAspect="1"/>
          </p:cNvPicPr>
          <p:nvPr/>
        </p:nvPicPr>
        <p:blipFill>
          <a:blip r:embed="rId2">
            <a:lum bright="70000" contrast="-70000"/>
            <a:extLst>
              <a:ext uri="{96DAC541-7B7A-43D3-8B79-37D633B846F1}">
                <asvg:svgBlip xmlns:asvg="http://schemas.microsoft.com/office/drawing/2016/SVG/main" r:embed="rId3"/>
              </a:ext>
            </a:extLst>
          </a:blip>
          <a:stretch>
            <a:fillRect/>
          </a:stretch>
        </p:blipFill>
        <p:spPr>
          <a:xfrm>
            <a:off x="335408" y="3789040"/>
            <a:ext cx="432000" cy="432000"/>
          </a:xfrm>
          <a:prstGeom prst="rect">
            <a:avLst/>
          </a:prstGeom>
        </p:spPr>
      </p:pic>
      <p:pic>
        <p:nvPicPr>
          <p:cNvPr id="17" name="Graphic 25" descr="Checkmark">
            <a:extLst>
              <a:ext uri="{FF2B5EF4-FFF2-40B4-BE49-F238E27FC236}">
                <a16:creationId xmlns:a16="http://schemas.microsoft.com/office/drawing/2014/main" id="{19248EA0-9A04-4F4E-8D14-7EC3B0754CDD}"/>
              </a:ext>
            </a:extLst>
          </p:cNvPr>
          <p:cNvPicPr>
            <a:picLocks noChangeAspect="1"/>
          </p:cNvPicPr>
          <p:nvPr/>
        </p:nvPicPr>
        <p:blipFill>
          <a:blip r:embed="rId2">
            <a:lum bright="70000" contrast="-70000"/>
            <a:extLst>
              <a:ext uri="{96DAC541-7B7A-43D3-8B79-37D633B846F1}">
                <asvg:svgBlip xmlns:asvg="http://schemas.microsoft.com/office/drawing/2016/SVG/main" r:embed="rId3"/>
              </a:ext>
            </a:extLst>
          </a:blip>
          <a:stretch>
            <a:fillRect/>
          </a:stretch>
        </p:blipFill>
        <p:spPr>
          <a:xfrm>
            <a:off x="335408" y="4725144"/>
            <a:ext cx="432000" cy="432000"/>
          </a:xfrm>
          <a:prstGeom prst="rect">
            <a:avLst/>
          </a:prstGeom>
        </p:spPr>
      </p:pic>
    </p:spTree>
    <p:extLst>
      <p:ext uri="{BB962C8B-B14F-4D97-AF65-F5344CB8AC3E}">
        <p14:creationId xmlns:p14="http://schemas.microsoft.com/office/powerpoint/2010/main" val="2620995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EFA119E-13FB-4ED2-9A98-793505FB44C2}"/>
              </a:ext>
            </a:extLst>
          </p:cNvPr>
          <p:cNvSpPr txBox="1"/>
          <p:nvPr/>
        </p:nvSpPr>
        <p:spPr>
          <a:xfrm>
            <a:off x="982663" y="1247970"/>
            <a:ext cx="10262686" cy="783136"/>
          </a:xfrm>
          <a:prstGeom prst="rect">
            <a:avLst/>
          </a:prstGeom>
          <a:noFill/>
        </p:spPr>
        <p:txBody>
          <a:bodyPr wrap="square" lIns="0" tIns="0" rIns="0" bIns="0" rtlCol="0" anchor="t" anchorCtr="0">
            <a:noAutofit/>
          </a:bodyPr>
          <a:lstStyle/>
          <a:p>
            <a:r>
              <a:rPr lang="fr-FR" sz="2400" b="1" dirty="0">
                <a:solidFill>
                  <a:schemeClr val="bg1"/>
                </a:solidFill>
                <a:latin typeface="Arial Black" panose="020B0604020202020204" pitchFamily="34" charset="0"/>
                <a:cs typeface="Arial Black" panose="020B0604020202020204" pitchFamily="34" charset="0"/>
              </a:rPr>
              <a:t>Procès-verbal de commission (2/2)</a:t>
            </a:r>
          </a:p>
        </p:txBody>
      </p:sp>
      <p:sp>
        <p:nvSpPr>
          <p:cNvPr id="7" name="Rectangle 6">
            <a:extLst>
              <a:ext uri="{FF2B5EF4-FFF2-40B4-BE49-F238E27FC236}">
                <a16:creationId xmlns:a16="http://schemas.microsoft.com/office/drawing/2014/main" id="{45CFFE8E-D0BB-4936-A6FA-B1ADFDE1D3E2}"/>
              </a:ext>
            </a:extLst>
          </p:cNvPr>
          <p:cNvSpPr/>
          <p:nvPr/>
        </p:nvSpPr>
        <p:spPr>
          <a:xfrm>
            <a:off x="936148" y="655899"/>
            <a:ext cx="259228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Arial" panose="020B0604020202020204" pitchFamily="34" charset="0"/>
              <a:cs typeface="Arial" panose="020B0604020202020204" pitchFamily="34" charset="0"/>
            </a:endParaRPr>
          </a:p>
        </p:txBody>
      </p:sp>
      <p:sp>
        <p:nvSpPr>
          <p:cNvPr id="3" name="Rectangle 2"/>
          <p:cNvSpPr/>
          <p:nvPr/>
        </p:nvSpPr>
        <p:spPr>
          <a:xfrm>
            <a:off x="1127448" y="1844824"/>
            <a:ext cx="10945216" cy="1169551"/>
          </a:xfrm>
          <a:prstGeom prst="rect">
            <a:avLst/>
          </a:prstGeom>
        </p:spPr>
        <p:txBody>
          <a:bodyPr wrap="square">
            <a:spAutoFit/>
          </a:bodyPr>
          <a:lstStyle/>
          <a:p>
            <a:endParaRPr lang="fr-FR" sz="1400" dirty="0">
              <a:solidFill>
                <a:schemeClr val="bg1"/>
              </a:solidFill>
              <a:latin typeface="Arial" panose="020B0604020202020204" pitchFamily="34" charset="0"/>
              <a:cs typeface="Arial" panose="020B0604020202020204" pitchFamily="34" charset="0"/>
            </a:endParaRPr>
          </a:p>
          <a:p>
            <a:r>
              <a:rPr lang="fr-FR" sz="1400" dirty="0">
                <a:solidFill>
                  <a:schemeClr val="bg1"/>
                </a:solidFill>
                <a:latin typeface="Arial" panose="020B0604020202020204" pitchFamily="34" charset="0"/>
                <a:cs typeface="Arial" panose="020B0604020202020204" pitchFamily="34" charset="0"/>
              </a:rPr>
              <a:t>Le représentant du responsable du référencement doit signer le procès-verbal de la commission d’auto-homologation avec la mention : </a:t>
            </a:r>
          </a:p>
          <a:p>
            <a:endParaRPr lang="fr-FR" sz="1400" dirty="0">
              <a:solidFill>
                <a:schemeClr val="bg1"/>
              </a:solidFill>
              <a:latin typeface="Arial" panose="020B0604020202020204" pitchFamily="34" charset="0"/>
              <a:cs typeface="Arial" panose="020B0604020202020204" pitchFamily="34" charset="0"/>
            </a:endParaRPr>
          </a:p>
          <a:p>
            <a:r>
              <a:rPr lang="fr-FR" sz="1400" b="1" i="1" dirty="0">
                <a:solidFill>
                  <a:schemeClr val="bg1"/>
                </a:solidFill>
                <a:latin typeface="Arial" panose="020B0604020202020204" pitchFamily="34" charset="0"/>
                <a:cs typeface="Arial" panose="020B0604020202020204" pitchFamily="34" charset="0"/>
              </a:rPr>
              <a:t>le service est homologué pour [nombre] mois, [avec les (éventuelles) réserves suivantes : [réserves]]”. </a:t>
            </a:r>
          </a:p>
          <a:p>
            <a:endParaRPr lang="fr-FR" sz="1400" dirty="0">
              <a:solidFill>
                <a:schemeClr val="bg1"/>
              </a:solidFill>
              <a:latin typeface="Arial" panose="020B0604020202020204" pitchFamily="34" charset="0"/>
              <a:cs typeface="Arial" panose="020B0604020202020204" pitchFamily="34" charset="0"/>
            </a:endParaRPr>
          </a:p>
        </p:txBody>
      </p:sp>
      <p:pic>
        <p:nvPicPr>
          <p:cNvPr id="10" name="Picture 2" descr="RÃ©sultat de recherche d'images pour &quot;picto guillemet&quot;"/>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831479" y="2429599"/>
            <a:ext cx="252000" cy="252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Ã©sultat de recherche d'images pour &quot;picto guillemet&quot;"/>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9959677" y="2648011"/>
            <a:ext cx="252000" cy="252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83479" y="3298504"/>
            <a:ext cx="10549200" cy="587853"/>
          </a:xfrm>
          <a:prstGeom prst="rect">
            <a:avLst/>
          </a:prstGeom>
        </p:spPr>
        <p:txBody>
          <a:bodyPr wrap="square">
            <a:spAutoFit/>
          </a:bodyPr>
          <a:lstStyle/>
          <a:p>
            <a:pPr algn="just">
              <a:lnSpc>
                <a:spcPct val="115000"/>
              </a:lnSpc>
              <a:spcAft>
                <a:spcPts val="1000"/>
              </a:spcAft>
              <a:tabLst>
                <a:tab pos="681990" algn="l"/>
              </a:tabLst>
            </a:pPr>
            <a:r>
              <a:rPr lang="fr-FR" sz="1400" dirty="0">
                <a:solidFill>
                  <a:schemeClr val="bg1"/>
                </a:solidFill>
                <a:latin typeface="Arial" panose="020B0604020202020204" pitchFamily="34" charset="0"/>
                <a:cs typeface="Arial" panose="020B0604020202020204" pitchFamily="34" charset="0"/>
              </a:rPr>
              <a:t>La durée sera à l’appréciation du représentant du responsable du référencement qui pourra utilement prononcer une homologation courte si certaines réserves nécessitent de refaire un point à une brève échéance.</a:t>
            </a:r>
          </a:p>
        </p:txBody>
      </p:sp>
      <p:sp>
        <p:nvSpPr>
          <p:cNvPr id="5" name="Rectangle 4"/>
          <p:cNvSpPr/>
          <p:nvPr/>
        </p:nvSpPr>
        <p:spPr>
          <a:xfrm>
            <a:off x="1055440" y="4149080"/>
            <a:ext cx="10245262" cy="523220"/>
          </a:xfrm>
          <a:prstGeom prst="rect">
            <a:avLst/>
          </a:prstGeom>
        </p:spPr>
        <p:txBody>
          <a:bodyPr wrap="square">
            <a:spAutoFit/>
          </a:bodyPr>
          <a:lstStyle/>
          <a:p>
            <a:pPr>
              <a:spcAft>
                <a:spcPts val="1200"/>
              </a:spcAft>
            </a:pPr>
            <a:r>
              <a:rPr lang="fr-FR" sz="1400" dirty="0">
                <a:solidFill>
                  <a:schemeClr val="bg1"/>
                </a:solidFill>
                <a:latin typeface="Arial" panose="020B0604020202020204" pitchFamily="34" charset="0"/>
                <a:cs typeface="Arial" panose="020B0604020202020204" pitchFamily="34" charset="0"/>
              </a:rPr>
              <a:t>Ce document sera conservé en interne par la structure et tenu à disposition des responsables du traitement relatif au téléservice </a:t>
            </a:r>
            <a:r>
              <a:rPr lang="fr-FR" sz="1400" dirty="0" err="1">
                <a:solidFill>
                  <a:schemeClr val="bg1"/>
                </a:solidFill>
                <a:latin typeface="Arial" panose="020B0604020202020204" pitchFamily="34" charset="0"/>
                <a:cs typeface="Arial" panose="020B0604020202020204" pitchFamily="34" charset="0"/>
              </a:rPr>
              <a:t>INSi</a:t>
            </a:r>
            <a:r>
              <a:rPr lang="fr-FR" sz="1400" dirty="0">
                <a:solidFill>
                  <a:schemeClr val="bg1"/>
                </a:solidFill>
                <a:latin typeface="Arial" panose="020B0604020202020204" pitchFamily="34" charset="0"/>
                <a:cs typeface="Arial" panose="020B0604020202020204" pitchFamily="34" charset="0"/>
              </a:rPr>
              <a:t> et de tout organisme officiel qui aurait à en connaître (CNIL, ANSSI, etc.). </a:t>
            </a:r>
          </a:p>
        </p:txBody>
      </p:sp>
    </p:spTree>
    <p:extLst>
      <p:ext uri="{BB962C8B-B14F-4D97-AF65-F5344CB8AC3E}">
        <p14:creationId xmlns:p14="http://schemas.microsoft.com/office/powerpoint/2010/main" val="234007012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0FD54F8-74D9-4C72-8F9D-FBE149217D40}"/>
              </a:ext>
            </a:extLst>
          </p:cNvPr>
          <p:cNvSpPr txBox="1"/>
          <p:nvPr/>
        </p:nvSpPr>
        <p:spPr>
          <a:xfrm>
            <a:off x="3647728" y="1988840"/>
            <a:ext cx="8208912" cy="1003971"/>
          </a:xfrm>
          <a:prstGeom prst="rect">
            <a:avLst/>
          </a:prstGeom>
          <a:noFill/>
        </p:spPr>
        <p:txBody>
          <a:bodyPr wrap="square" lIns="0" tIns="108000" rIns="72000" bIns="108000" rtlCol="0" anchor="t" anchorCtr="0">
            <a:noAutofit/>
          </a:bodyPr>
          <a:lstStyle/>
          <a:p>
            <a:pPr marL="0" marR="0" lvl="0" indent="0" algn="l" defTabSz="914400" rtl="0" eaLnBrk="1" fontAlgn="auto" latinLnBrk="0" hangingPunct="1">
              <a:lnSpc>
                <a:spcPts val="4500"/>
              </a:lnSpc>
              <a:spcBef>
                <a:spcPts val="0"/>
              </a:spcBef>
              <a:spcAft>
                <a:spcPts val="0"/>
              </a:spcAft>
              <a:buClrTx/>
              <a:buSzPct val="100000"/>
              <a:buFont typeface="Wingdings" panose="05000000000000000000" pitchFamily="2" charset="2"/>
              <a:buNone/>
              <a:tabLst/>
              <a:defRPr/>
            </a:pPr>
            <a:r>
              <a:rPr lang="fr-FR" sz="4400" b="1" dirty="0">
                <a:solidFill>
                  <a:schemeClr val="bg1"/>
                </a:solidFill>
                <a:latin typeface="Arial Black" panose="020B0604020202020204" pitchFamily="34" charset="0"/>
                <a:cs typeface="Arial Black" panose="020B0604020202020204" pitchFamily="34" charset="0"/>
              </a:rPr>
              <a:t>Annexe : Gestion des incidents de sécurité liés à l’appel à </a:t>
            </a:r>
            <a:r>
              <a:rPr lang="fr-FR" sz="4400" b="1" dirty="0" err="1">
                <a:solidFill>
                  <a:schemeClr val="bg1"/>
                </a:solidFill>
                <a:latin typeface="Arial Black" panose="020B0604020202020204" pitchFamily="34" charset="0"/>
                <a:cs typeface="Arial Black" panose="020B0604020202020204" pitchFamily="34" charset="0"/>
              </a:rPr>
              <a:t>INSi</a:t>
            </a:r>
            <a:endParaRPr kumimoji="0" lang="fr-FR" sz="4400" b="1" u="none" strike="noStrike" kern="1200" cap="none" spc="0" normalizeH="0" baseline="0" noProof="0" dirty="0">
              <a:ln>
                <a:noFill/>
              </a:ln>
              <a:solidFill>
                <a:schemeClr val="bg1"/>
              </a:solidFill>
              <a:effectLst/>
              <a:uLnTx/>
              <a:uFillTx/>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355385325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91575E3-0BDA-4195-AD9A-E04A567D70E4}"/>
              </a:ext>
            </a:extLst>
          </p:cNvPr>
          <p:cNvSpPr txBox="1"/>
          <p:nvPr/>
        </p:nvSpPr>
        <p:spPr>
          <a:xfrm>
            <a:off x="982662" y="1247970"/>
            <a:ext cx="10513937" cy="783136"/>
          </a:xfrm>
          <a:prstGeom prst="rect">
            <a:avLst/>
          </a:prstGeom>
          <a:noFill/>
        </p:spPr>
        <p:txBody>
          <a:bodyPr wrap="square" lIns="0" tIns="0" rIns="0" bIns="0" rtlCol="0" anchor="t" anchorCtr="0">
            <a:noAutofit/>
          </a:bodyPr>
          <a:lstStyle/>
          <a:p>
            <a:r>
              <a:rPr lang="fr-FR" sz="2400" b="1" dirty="0">
                <a:solidFill>
                  <a:schemeClr val="bg1"/>
                </a:solidFill>
                <a:latin typeface="Arial Black" panose="020B0604020202020204" pitchFamily="34" charset="0"/>
                <a:cs typeface="Arial Black" panose="020B0604020202020204" pitchFamily="34" charset="0"/>
              </a:rPr>
              <a:t>Détection des évènements / failles et signalement</a:t>
            </a:r>
          </a:p>
        </p:txBody>
      </p:sp>
      <p:sp>
        <p:nvSpPr>
          <p:cNvPr id="6" name="ZoneTexte 5"/>
          <p:cNvSpPr txBox="1"/>
          <p:nvPr/>
        </p:nvSpPr>
        <p:spPr>
          <a:xfrm>
            <a:off x="191344" y="2276872"/>
            <a:ext cx="11712624" cy="3240360"/>
          </a:xfrm>
          <a:prstGeom prst="rect">
            <a:avLst/>
          </a:prstGeom>
          <a:noFill/>
        </p:spPr>
        <p:txBody>
          <a:bodyPr wrap="square" lIns="72000" tIns="108000" rIns="72000" bIns="108000" rtlCol="0" anchor="t" anchorCtr="0">
            <a:normAutofit/>
          </a:bodyPr>
          <a:lstStyle/>
          <a:p>
            <a:pPr algn="just">
              <a:spcAft>
                <a:spcPts val="0"/>
              </a:spcAft>
            </a:pPr>
            <a:r>
              <a:rPr lang="fr-FR" sz="1600" dirty="0">
                <a:solidFill>
                  <a:schemeClr val="bg1"/>
                </a:solidFill>
                <a:latin typeface="Arial" panose="020B0604020202020204" pitchFamily="34" charset="0"/>
                <a:cs typeface="Arial" panose="020B0604020202020204" pitchFamily="34" charset="0"/>
              </a:rPr>
              <a:t>1) </a:t>
            </a:r>
            <a:r>
              <a:rPr lang="fr-FR" sz="1600" u="sng" dirty="0">
                <a:solidFill>
                  <a:schemeClr val="bg1"/>
                </a:solidFill>
                <a:latin typeface="Arial" panose="020B0604020202020204" pitchFamily="34" charset="0"/>
                <a:cs typeface="Arial" panose="020B0604020202020204" pitchFamily="34" charset="0"/>
              </a:rPr>
              <a:t>Détection et signalement par les utilisateurs </a:t>
            </a:r>
            <a:r>
              <a:rPr lang="fr-FR" sz="1600" dirty="0">
                <a:solidFill>
                  <a:schemeClr val="bg1"/>
                </a:solidFill>
                <a:latin typeface="Arial" panose="020B0604020202020204" pitchFamily="34" charset="0"/>
                <a:cs typeface="Arial" panose="020B0604020202020204" pitchFamily="34" charset="0"/>
              </a:rPr>
              <a:t>: </a:t>
            </a:r>
            <a:r>
              <a:rPr lang="fr-FR" sz="1600" dirty="0">
                <a:solidFill>
                  <a:schemeClr val="bg1"/>
                </a:solidFill>
                <a:latin typeface="Arial" panose="020B0604020202020204" pitchFamily="34" charset="0"/>
                <a:ea typeface="Open Sans"/>
                <a:cs typeface="Arial" panose="020B0604020202020204" pitchFamily="34" charset="0"/>
              </a:rPr>
              <a:t>Les événements liés à la sécurité de l’appel à </a:t>
            </a:r>
            <a:r>
              <a:rPr lang="fr-FR" sz="1600" dirty="0" err="1">
                <a:solidFill>
                  <a:schemeClr val="bg1"/>
                </a:solidFill>
                <a:latin typeface="Arial" panose="020B0604020202020204" pitchFamily="34" charset="0"/>
                <a:ea typeface="Open Sans"/>
                <a:cs typeface="Arial" panose="020B0604020202020204" pitchFamily="34" charset="0"/>
              </a:rPr>
              <a:t>INSi</a:t>
            </a:r>
            <a:r>
              <a:rPr lang="fr-FR" sz="1600" dirty="0">
                <a:solidFill>
                  <a:schemeClr val="bg1"/>
                </a:solidFill>
                <a:latin typeface="Arial" panose="020B0604020202020204" pitchFamily="34" charset="0"/>
                <a:ea typeface="Open Sans"/>
                <a:cs typeface="Arial" panose="020B0604020202020204" pitchFamily="34" charset="0"/>
              </a:rPr>
              <a:t> font l’objet d’un signalement dans les meilleurs délais par les utilisateurs à </a:t>
            </a:r>
            <a:r>
              <a:rPr lang="fr-FR" sz="1600" dirty="0">
                <a:solidFill>
                  <a:srgbClr val="1C3354"/>
                </a:solidFill>
                <a:highlight>
                  <a:srgbClr val="FFFF00"/>
                </a:highlight>
                <a:latin typeface="Arial" panose="020B0604020202020204" pitchFamily="34" charset="0"/>
                <a:ea typeface="Open Sans"/>
                <a:cs typeface="Arial" panose="020B0604020202020204" pitchFamily="34" charset="0"/>
              </a:rPr>
              <a:t>XXXXX</a:t>
            </a:r>
            <a:r>
              <a:rPr lang="fr-FR" sz="1600" dirty="0">
                <a:solidFill>
                  <a:srgbClr val="1C3354"/>
                </a:solidFill>
                <a:latin typeface="Arial" panose="020B0604020202020204" pitchFamily="34" charset="0"/>
                <a:ea typeface="Open Sans"/>
                <a:cs typeface="Arial" panose="020B0604020202020204" pitchFamily="34" charset="0"/>
              </a:rPr>
              <a:t> [</a:t>
            </a:r>
            <a:r>
              <a:rPr lang="fr-FR" sz="1600" i="1" dirty="0">
                <a:solidFill>
                  <a:srgbClr val="1C3354"/>
                </a:solidFill>
                <a:highlight>
                  <a:srgbClr val="FFFF00"/>
                </a:highlight>
                <a:latin typeface="Arial" panose="020B0604020202020204" pitchFamily="34" charset="0"/>
                <a:ea typeface="Open Sans"/>
                <a:cs typeface="Arial" panose="020B0604020202020204" pitchFamily="34" charset="0"/>
              </a:rPr>
              <a:t>Préciser ici auprès de qui les signalements doivent se faire</a:t>
            </a:r>
            <a:r>
              <a:rPr lang="fr-FR" sz="1600" dirty="0">
                <a:solidFill>
                  <a:srgbClr val="1C3354"/>
                </a:solidFill>
                <a:latin typeface="Arial" panose="020B0604020202020204" pitchFamily="34" charset="0"/>
                <a:ea typeface="Open Sans"/>
                <a:cs typeface="Arial" panose="020B0604020202020204" pitchFamily="34" charset="0"/>
              </a:rPr>
              <a:t>].</a:t>
            </a:r>
          </a:p>
          <a:p>
            <a:pPr algn="just">
              <a:spcAft>
                <a:spcPts val="0"/>
              </a:spcAft>
            </a:pPr>
            <a:r>
              <a:rPr lang="fr-FR" sz="1600" dirty="0">
                <a:solidFill>
                  <a:srgbClr val="1C3354"/>
                </a:solidFill>
                <a:latin typeface="Arial" panose="020B0604020202020204" pitchFamily="34" charset="0"/>
                <a:ea typeface="Open Sans"/>
                <a:cs typeface="Arial" panose="020B0604020202020204" pitchFamily="34" charset="0"/>
              </a:rPr>
              <a:t> </a:t>
            </a:r>
            <a:endParaRPr lang="fr-FR" sz="1600" dirty="0">
              <a:solidFill>
                <a:srgbClr val="1C3354"/>
              </a:solidFill>
              <a:latin typeface="Arial" panose="020B0604020202020204" pitchFamily="34" charset="0"/>
              <a:cs typeface="Arial" panose="020B0604020202020204" pitchFamily="34" charset="0"/>
            </a:endParaRPr>
          </a:p>
          <a:p>
            <a:pPr algn="just">
              <a:spcAft>
                <a:spcPts val="0"/>
              </a:spcAft>
            </a:pPr>
            <a:r>
              <a:rPr lang="fr-FR" sz="1600" dirty="0">
                <a:solidFill>
                  <a:schemeClr val="bg1"/>
                </a:solidFill>
                <a:latin typeface="Arial" panose="020B0604020202020204" pitchFamily="34" charset="0"/>
                <a:cs typeface="Arial" panose="020B0604020202020204" pitchFamily="34" charset="0"/>
              </a:rPr>
              <a:t>2) </a:t>
            </a:r>
            <a:r>
              <a:rPr lang="fr-FR" sz="1600" u="sng" dirty="0">
                <a:solidFill>
                  <a:schemeClr val="bg1"/>
                </a:solidFill>
                <a:latin typeface="Arial" panose="020B0604020202020204" pitchFamily="34" charset="0"/>
                <a:cs typeface="Arial" panose="020B0604020202020204" pitchFamily="34" charset="0"/>
              </a:rPr>
              <a:t>Surveillance du système d’information </a:t>
            </a:r>
            <a:r>
              <a:rPr lang="fr-FR" sz="1600" dirty="0">
                <a:solidFill>
                  <a:schemeClr val="bg1"/>
                </a:solidFill>
                <a:latin typeface="Arial" panose="020B0604020202020204" pitchFamily="34" charset="0"/>
                <a:cs typeface="Arial" panose="020B0604020202020204" pitchFamily="34" charset="0"/>
              </a:rPr>
              <a:t>: </a:t>
            </a:r>
            <a:r>
              <a:rPr lang="fr-FR" sz="1600" dirty="0">
                <a:solidFill>
                  <a:schemeClr val="bg1"/>
                </a:solidFill>
                <a:latin typeface="Arial" panose="020B0604020202020204" pitchFamily="34" charset="0"/>
                <a:ea typeface="Open Sans"/>
                <a:cs typeface="Arial" panose="020B0604020202020204" pitchFamily="34" charset="0"/>
              </a:rPr>
              <a:t>Afin de pouvoir détecter les situations anormales, il est nécessaire de mettre en place des outils de surveillance de l’appel à </a:t>
            </a:r>
            <a:r>
              <a:rPr lang="fr-FR" sz="1600" dirty="0" err="1">
                <a:solidFill>
                  <a:schemeClr val="bg1"/>
                </a:solidFill>
                <a:latin typeface="Arial" panose="020B0604020202020204" pitchFamily="34" charset="0"/>
                <a:ea typeface="Open Sans"/>
                <a:cs typeface="Arial" panose="020B0604020202020204" pitchFamily="34" charset="0"/>
              </a:rPr>
              <a:t>INSi</a:t>
            </a:r>
            <a:r>
              <a:rPr lang="fr-FR" sz="1600" dirty="0">
                <a:solidFill>
                  <a:schemeClr val="bg1"/>
                </a:solidFill>
                <a:latin typeface="Arial" panose="020B0604020202020204" pitchFamily="34" charset="0"/>
                <a:ea typeface="Open Sans"/>
                <a:cs typeface="Arial" panose="020B0604020202020204" pitchFamily="34" charset="0"/>
              </a:rPr>
              <a:t>. Ces dispositifs sont placés sous la responsabilité de </a:t>
            </a:r>
            <a:r>
              <a:rPr lang="fr-FR" sz="1600" dirty="0">
                <a:solidFill>
                  <a:srgbClr val="1C3354"/>
                </a:solidFill>
                <a:highlight>
                  <a:srgbClr val="FFFF00"/>
                </a:highlight>
                <a:latin typeface="Arial" panose="020B0604020202020204" pitchFamily="34" charset="0"/>
                <a:ea typeface="Open Sans"/>
                <a:cs typeface="Arial" panose="020B0604020202020204" pitchFamily="34" charset="0"/>
              </a:rPr>
              <a:t>XXXX</a:t>
            </a:r>
            <a:r>
              <a:rPr lang="fr-FR" sz="1600" dirty="0">
                <a:solidFill>
                  <a:srgbClr val="1C3354"/>
                </a:solidFill>
                <a:latin typeface="Arial" panose="020B0604020202020204" pitchFamily="34" charset="0"/>
                <a:ea typeface="Open Sans"/>
                <a:cs typeface="Arial" panose="020B0604020202020204" pitchFamily="34" charset="0"/>
              </a:rPr>
              <a:t> </a:t>
            </a:r>
            <a:r>
              <a:rPr lang="fr-FR" sz="1600" i="1" dirty="0">
                <a:solidFill>
                  <a:srgbClr val="1C3354"/>
                </a:solidFill>
                <a:highlight>
                  <a:srgbClr val="FFFF00"/>
                </a:highlight>
                <a:latin typeface="Arial" panose="020B0604020202020204" pitchFamily="34" charset="0"/>
                <a:ea typeface="Open Sans"/>
                <a:cs typeface="Arial" panose="020B0604020202020204" pitchFamily="34" charset="0"/>
              </a:rPr>
              <a:t>[Préciser ici le service ou la personne. Par ex. : RSSI].</a:t>
            </a:r>
            <a:endParaRPr lang="fr-FR" sz="1600" dirty="0">
              <a:solidFill>
                <a:srgbClr val="1C3354"/>
              </a:solidFill>
              <a:latin typeface="Arial" panose="020B0604020202020204" pitchFamily="34" charset="0"/>
              <a:ea typeface="Open Sans"/>
              <a:cs typeface="Arial" panose="020B0604020202020204" pitchFamily="34" charset="0"/>
            </a:endParaRPr>
          </a:p>
          <a:p>
            <a:pPr marL="342900" indent="-342900">
              <a:buAutoNum type="arabicParenR"/>
            </a:pPr>
            <a:endParaRPr lang="fr-FR"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881647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91575E3-0BDA-4195-AD9A-E04A567D70E4}"/>
              </a:ext>
            </a:extLst>
          </p:cNvPr>
          <p:cNvSpPr txBox="1"/>
          <p:nvPr/>
        </p:nvSpPr>
        <p:spPr>
          <a:xfrm>
            <a:off x="982662" y="1247970"/>
            <a:ext cx="10513937" cy="783136"/>
          </a:xfrm>
          <a:prstGeom prst="rect">
            <a:avLst/>
          </a:prstGeom>
          <a:noFill/>
        </p:spPr>
        <p:txBody>
          <a:bodyPr wrap="square" lIns="0" tIns="0" rIns="0" bIns="0" rtlCol="0" anchor="t" anchorCtr="0">
            <a:noAutofit/>
          </a:bodyPr>
          <a:lstStyle/>
          <a:p>
            <a:r>
              <a:rPr lang="fr-FR" sz="2400" b="1" dirty="0">
                <a:solidFill>
                  <a:schemeClr val="bg1"/>
                </a:solidFill>
                <a:latin typeface="Arial Black" panose="020B0604020202020204" pitchFamily="34" charset="0"/>
                <a:cs typeface="Arial Black" panose="020B0604020202020204" pitchFamily="34" charset="0"/>
              </a:rPr>
              <a:t>Appréciation des évènement liés à la sécurité de l’information et prise de décision (1/2)</a:t>
            </a:r>
          </a:p>
        </p:txBody>
      </p:sp>
      <p:sp>
        <p:nvSpPr>
          <p:cNvPr id="6" name="ZoneTexte 5"/>
          <p:cNvSpPr txBox="1"/>
          <p:nvPr/>
        </p:nvSpPr>
        <p:spPr>
          <a:xfrm>
            <a:off x="239688" y="1988840"/>
            <a:ext cx="11952312" cy="3240360"/>
          </a:xfrm>
          <a:prstGeom prst="rect">
            <a:avLst/>
          </a:prstGeom>
          <a:noFill/>
        </p:spPr>
        <p:txBody>
          <a:bodyPr wrap="square" lIns="72000" tIns="108000" rIns="72000" bIns="108000" rtlCol="0" anchor="t" anchorCtr="0">
            <a:noAutofit/>
          </a:bodyPr>
          <a:lstStyle/>
          <a:p>
            <a:pPr algn="just">
              <a:spcAft>
                <a:spcPts val="0"/>
              </a:spcAft>
            </a:pPr>
            <a:r>
              <a:rPr lang="fr-FR" sz="1600" dirty="0">
                <a:solidFill>
                  <a:schemeClr val="bg1"/>
                </a:solidFill>
                <a:latin typeface="Arial" panose="020B0604020202020204" pitchFamily="34" charset="0"/>
                <a:ea typeface="Open Sans"/>
                <a:cs typeface="Arial" panose="020B0604020202020204" pitchFamily="34" charset="0"/>
              </a:rPr>
              <a:t>Exemples d’évènements liés à la sécurité des appels à </a:t>
            </a:r>
            <a:r>
              <a:rPr lang="fr-FR" sz="1600" dirty="0" err="1">
                <a:solidFill>
                  <a:schemeClr val="bg1"/>
                </a:solidFill>
                <a:latin typeface="Arial" panose="020B0604020202020204" pitchFamily="34" charset="0"/>
                <a:ea typeface="Open Sans"/>
                <a:cs typeface="Arial" panose="020B0604020202020204" pitchFamily="34" charset="0"/>
              </a:rPr>
              <a:t>INSi</a:t>
            </a:r>
            <a:r>
              <a:rPr lang="fr-FR" sz="1600" dirty="0">
                <a:solidFill>
                  <a:schemeClr val="bg1"/>
                </a:solidFill>
                <a:latin typeface="Arial" panose="020B0604020202020204" pitchFamily="34" charset="0"/>
                <a:ea typeface="Open Sans"/>
                <a:cs typeface="Arial" panose="020B0604020202020204" pitchFamily="34" charset="0"/>
              </a:rPr>
              <a:t> </a:t>
            </a:r>
            <a:r>
              <a:rPr lang="fr-FR" sz="1600" dirty="0">
                <a:solidFill>
                  <a:srgbClr val="1C3354"/>
                </a:solidFill>
                <a:highlight>
                  <a:srgbClr val="FFFF00"/>
                </a:highlight>
                <a:latin typeface="Arial" panose="020B0604020202020204" pitchFamily="34" charset="0"/>
                <a:ea typeface="Open Sans"/>
                <a:cs typeface="Arial" panose="020B0604020202020204" pitchFamily="34" charset="0"/>
              </a:rPr>
              <a:t>[liste non exhaustive à compléter/modifier]</a:t>
            </a:r>
            <a:r>
              <a:rPr lang="fr-FR" sz="1600" dirty="0">
                <a:solidFill>
                  <a:srgbClr val="1C3354"/>
                </a:solidFill>
                <a:latin typeface="Arial" panose="020B0604020202020204" pitchFamily="34" charset="0"/>
                <a:ea typeface="Open Sans"/>
                <a:cs typeface="Arial" panose="020B0604020202020204" pitchFamily="34" charset="0"/>
              </a:rPr>
              <a:t>:</a:t>
            </a:r>
          </a:p>
          <a:p>
            <a:pPr algn="just">
              <a:spcAft>
                <a:spcPts val="0"/>
              </a:spcAft>
            </a:pPr>
            <a:r>
              <a:rPr lang="fr-FR" sz="1600" dirty="0">
                <a:solidFill>
                  <a:schemeClr val="bg1"/>
                </a:solidFill>
                <a:latin typeface="Arial" panose="020B0604020202020204" pitchFamily="34" charset="0"/>
                <a:ea typeface="Open Sans"/>
                <a:cs typeface="Arial" panose="020B0604020202020204" pitchFamily="34" charset="0"/>
              </a:rPr>
              <a:t> </a:t>
            </a:r>
          </a:p>
          <a:p>
            <a:pPr marL="342900" lvl="0" indent="-342900" algn="just">
              <a:spcAft>
                <a:spcPts val="0"/>
              </a:spcAft>
              <a:buFont typeface="Symbol" panose="05050102010706020507" pitchFamily="18" charset="2"/>
              <a:buChar char=""/>
            </a:pPr>
            <a:r>
              <a:rPr lang="fr-FR" sz="1600" dirty="0">
                <a:solidFill>
                  <a:schemeClr val="bg1"/>
                </a:solidFill>
                <a:latin typeface="Arial" panose="020B0604020202020204" pitchFamily="34" charset="0"/>
                <a:ea typeface="Times New Roman" panose="02020603050405020304" pitchFamily="18" charset="0"/>
                <a:cs typeface="Arial" panose="020B0604020202020204" pitchFamily="34" charset="0"/>
              </a:rPr>
              <a:t>appel illégitime par personne ou processus habilité : comportement anormal ou mésusage par une personne ou un processus automatisé légitime à accéder, dans certaines situations, à la fonctionnalité d’appel à </a:t>
            </a:r>
            <a:r>
              <a:rPr lang="fr-FR" sz="1600" dirty="0" err="1">
                <a:solidFill>
                  <a:schemeClr val="bg1"/>
                </a:solidFill>
                <a:latin typeface="Arial" panose="020B0604020202020204" pitchFamily="34" charset="0"/>
                <a:ea typeface="Times New Roman" panose="02020603050405020304" pitchFamily="18" charset="0"/>
                <a:cs typeface="Arial" panose="020B0604020202020204" pitchFamily="34" charset="0"/>
              </a:rPr>
              <a:t>INSi</a:t>
            </a:r>
            <a:endParaRPr lang="fr-FR" sz="1600" dirty="0">
              <a:solidFill>
                <a:schemeClr val="bg1"/>
              </a:solidFill>
              <a:latin typeface="Arial" panose="020B0604020202020204" pitchFamily="34" charset="0"/>
              <a:ea typeface="Open Sans"/>
              <a:cs typeface="Arial" panose="020B0604020202020204" pitchFamily="34" charset="0"/>
            </a:endParaRPr>
          </a:p>
          <a:p>
            <a:pPr marL="342900" lvl="0" indent="-342900" algn="just">
              <a:spcAft>
                <a:spcPts val="0"/>
              </a:spcAft>
              <a:buFont typeface="Symbol" panose="05050102010706020507" pitchFamily="18" charset="2"/>
              <a:buChar char=""/>
            </a:pPr>
            <a:r>
              <a:rPr lang="fr-FR" sz="1600" dirty="0">
                <a:solidFill>
                  <a:schemeClr val="bg1"/>
                </a:solidFill>
                <a:latin typeface="Arial" panose="020B0604020202020204" pitchFamily="34" charset="0"/>
                <a:ea typeface="Times New Roman" panose="02020603050405020304" pitchFamily="18" charset="0"/>
                <a:cs typeface="Arial" panose="020B0604020202020204" pitchFamily="34" charset="0"/>
              </a:rPr>
              <a:t>appel illégitime par personne ou processus non habilité </a:t>
            </a:r>
            <a:endParaRPr lang="fr-FR" sz="1600" dirty="0">
              <a:solidFill>
                <a:schemeClr val="bg1"/>
              </a:solidFill>
              <a:latin typeface="Arial" panose="020B0604020202020204" pitchFamily="34" charset="0"/>
              <a:ea typeface="Open Sans"/>
              <a:cs typeface="Arial" panose="020B0604020202020204" pitchFamily="34" charset="0"/>
            </a:endParaRPr>
          </a:p>
          <a:p>
            <a:pPr marL="342900" lvl="0" indent="-342900" algn="just">
              <a:spcAft>
                <a:spcPts val="0"/>
              </a:spcAft>
              <a:buFont typeface="Symbol" panose="05050102010706020507" pitchFamily="18" charset="2"/>
              <a:buChar char=""/>
            </a:pPr>
            <a:r>
              <a:rPr lang="fr-FR" sz="1600" dirty="0">
                <a:solidFill>
                  <a:schemeClr val="bg1"/>
                </a:solidFill>
                <a:latin typeface="Arial" panose="020B0604020202020204" pitchFamily="34" charset="0"/>
                <a:ea typeface="Times New Roman" panose="02020603050405020304" pitchFamily="18" charset="0"/>
                <a:cs typeface="Arial" panose="020B0604020202020204" pitchFamily="34" charset="0"/>
              </a:rPr>
              <a:t>code informatique malveillant : virus, ver informatique…</a:t>
            </a:r>
            <a:endParaRPr lang="fr-FR" sz="1600" dirty="0">
              <a:solidFill>
                <a:schemeClr val="bg1"/>
              </a:solidFill>
              <a:latin typeface="Arial" panose="020B0604020202020204" pitchFamily="34" charset="0"/>
              <a:ea typeface="Open Sans"/>
              <a:cs typeface="Arial" panose="020B0604020202020204" pitchFamily="34" charset="0"/>
            </a:endParaRPr>
          </a:p>
          <a:p>
            <a:pPr marL="342900" lvl="0" indent="-342900" algn="just">
              <a:spcAft>
                <a:spcPts val="0"/>
              </a:spcAft>
              <a:buFont typeface="Symbol" panose="05050102010706020507" pitchFamily="18" charset="2"/>
              <a:buChar char=""/>
            </a:pPr>
            <a:r>
              <a:rPr lang="fr-FR" sz="1600" dirty="0">
                <a:solidFill>
                  <a:schemeClr val="bg1"/>
                </a:solidFill>
                <a:latin typeface="Arial" panose="020B0604020202020204" pitchFamily="34" charset="0"/>
                <a:ea typeface="Times New Roman" panose="02020603050405020304" pitchFamily="18" charset="0"/>
                <a:cs typeface="Arial" panose="020B0604020202020204" pitchFamily="34" charset="0"/>
              </a:rPr>
              <a:t>déni de service : attaque informatique</a:t>
            </a:r>
            <a:endParaRPr lang="fr-FR" sz="1600" dirty="0">
              <a:solidFill>
                <a:schemeClr val="bg1"/>
              </a:solidFill>
              <a:latin typeface="Arial" panose="020B0604020202020204" pitchFamily="34" charset="0"/>
              <a:ea typeface="Open Sans"/>
              <a:cs typeface="Arial" panose="020B0604020202020204" pitchFamily="34" charset="0"/>
            </a:endParaRPr>
          </a:p>
          <a:p>
            <a:pPr marL="342900" lvl="0" indent="-342900" algn="just">
              <a:spcAft>
                <a:spcPts val="0"/>
              </a:spcAft>
              <a:buFont typeface="Symbol" panose="05050102010706020507" pitchFamily="18" charset="2"/>
              <a:buChar char=""/>
            </a:pPr>
            <a:r>
              <a:rPr lang="fr-FR" sz="1600" dirty="0">
                <a:solidFill>
                  <a:schemeClr val="bg1"/>
                </a:solidFill>
                <a:latin typeface="Arial" panose="020B0604020202020204" pitchFamily="34" charset="0"/>
                <a:ea typeface="Times New Roman" panose="02020603050405020304" pitchFamily="18" charset="0"/>
                <a:cs typeface="Arial" panose="020B0604020202020204" pitchFamily="34" charset="0"/>
              </a:rPr>
              <a:t>divulgation d’informations : Informations ou données rendue accessibles à des personnes non autorisées</a:t>
            </a:r>
            <a:endParaRPr lang="fr-FR" sz="1600" dirty="0">
              <a:solidFill>
                <a:schemeClr val="bg1"/>
              </a:solidFill>
              <a:latin typeface="Arial" panose="020B0604020202020204" pitchFamily="34" charset="0"/>
              <a:ea typeface="Open Sans"/>
              <a:cs typeface="Arial" panose="020B0604020202020204" pitchFamily="34" charset="0"/>
            </a:endParaRPr>
          </a:p>
          <a:p>
            <a:pPr marL="342900" lvl="0" indent="-342900" algn="just">
              <a:spcAft>
                <a:spcPts val="0"/>
              </a:spcAft>
              <a:buFont typeface="Symbol" panose="05050102010706020507" pitchFamily="18" charset="2"/>
              <a:buChar char=""/>
            </a:pPr>
            <a:r>
              <a:rPr lang="fr-FR" sz="1600" dirty="0">
                <a:solidFill>
                  <a:schemeClr val="bg1"/>
                </a:solidFill>
                <a:latin typeface="Arial" panose="020B0604020202020204" pitchFamily="34" charset="0"/>
                <a:ea typeface="Times New Roman" panose="02020603050405020304" pitchFamily="18" charset="0"/>
                <a:cs typeface="Arial" panose="020B0604020202020204" pitchFamily="34" charset="0"/>
              </a:rPr>
              <a:t>dysfonctionnement de l’application ou du système d’information notamment permettant l’appel à </a:t>
            </a:r>
            <a:r>
              <a:rPr lang="fr-FR" sz="1600" dirty="0" err="1">
                <a:solidFill>
                  <a:schemeClr val="bg1"/>
                </a:solidFill>
                <a:latin typeface="Arial" panose="020B0604020202020204" pitchFamily="34" charset="0"/>
                <a:ea typeface="Times New Roman" panose="02020603050405020304" pitchFamily="18" charset="0"/>
                <a:cs typeface="Arial" panose="020B0604020202020204" pitchFamily="34" charset="0"/>
              </a:rPr>
              <a:t>INSi</a:t>
            </a:r>
            <a:endParaRPr lang="fr-FR" sz="1600" dirty="0">
              <a:solidFill>
                <a:schemeClr val="bg1"/>
              </a:solidFill>
              <a:latin typeface="Arial" panose="020B0604020202020204" pitchFamily="34" charset="0"/>
              <a:ea typeface="Open Sans"/>
              <a:cs typeface="Arial" panose="020B0604020202020204" pitchFamily="34" charset="0"/>
            </a:endParaRPr>
          </a:p>
          <a:p>
            <a:pPr marL="342900" lvl="0" indent="-342900" algn="just">
              <a:spcAft>
                <a:spcPts val="0"/>
              </a:spcAft>
              <a:buFont typeface="Symbol" panose="05050102010706020507" pitchFamily="18" charset="2"/>
              <a:buChar char=""/>
            </a:pPr>
            <a:r>
              <a:rPr lang="fr-FR" sz="1600" dirty="0">
                <a:solidFill>
                  <a:schemeClr val="bg1"/>
                </a:solidFill>
                <a:latin typeface="Arial" panose="020B0604020202020204" pitchFamily="34" charset="0"/>
                <a:ea typeface="Times New Roman" panose="02020603050405020304" pitchFamily="18" charset="0"/>
                <a:cs typeface="Arial" panose="020B0604020202020204" pitchFamily="34" charset="0"/>
              </a:rPr>
              <a:t>identification d’une mesure de sécurité inefficace</a:t>
            </a:r>
            <a:endParaRPr lang="fr-FR" sz="1600" dirty="0">
              <a:solidFill>
                <a:schemeClr val="bg1"/>
              </a:solidFill>
              <a:latin typeface="Arial" panose="020B0604020202020204" pitchFamily="34" charset="0"/>
              <a:ea typeface="Open Sans"/>
              <a:cs typeface="Arial" panose="020B0604020202020204" pitchFamily="34" charset="0"/>
            </a:endParaRPr>
          </a:p>
          <a:p>
            <a:pPr marL="342900" lvl="0" indent="-342900" algn="just">
              <a:spcAft>
                <a:spcPts val="0"/>
              </a:spcAft>
              <a:buFont typeface="Symbol" panose="05050102010706020507" pitchFamily="18" charset="2"/>
              <a:buChar char=""/>
            </a:pPr>
            <a:r>
              <a:rPr lang="fr-FR" sz="1600" dirty="0">
                <a:solidFill>
                  <a:schemeClr val="bg1"/>
                </a:solidFill>
                <a:latin typeface="Arial" panose="020B0604020202020204" pitchFamily="34" charset="0"/>
                <a:ea typeface="Times New Roman" panose="02020603050405020304" pitchFamily="18" charset="0"/>
                <a:cs typeface="Arial" panose="020B0604020202020204" pitchFamily="34" charset="0"/>
              </a:rPr>
              <a:t>intrusion physique</a:t>
            </a:r>
            <a:endParaRPr lang="fr-FR" sz="1600" dirty="0">
              <a:solidFill>
                <a:schemeClr val="bg1"/>
              </a:solidFill>
              <a:latin typeface="Arial" panose="020B0604020202020204" pitchFamily="34" charset="0"/>
              <a:ea typeface="Open Sans"/>
              <a:cs typeface="Arial" panose="020B0604020202020204" pitchFamily="34" charset="0"/>
            </a:endParaRPr>
          </a:p>
          <a:p>
            <a:pPr marL="342900" lvl="0" indent="-342900" algn="just">
              <a:spcAft>
                <a:spcPts val="0"/>
              </a:spcAft>
              <a:buFont typeface="Symbol" panose="05050102010706020507" pitchFamily="18" charset="2"/>
              <a:buChar char=""/>
            </a:pPr>
            <a:r>
              <a:rPr lang="fr-FR" sz="1600" dirty="0">
                <a:solidFill>
                  <a:schemeClr val="bg1"/>
                </a:solidFill>
                <a:latin typeface="Arial" panose="020B0604020202020204" pitchFamily="34" charset="0"/>
                <a:ea typeface="Times New Roman" panose="02020603050405020304" pitchFamily="18" charset="0"/>
                <a:cs typeface="Arial" panose="020B0604020202020204" pitchFamily="34" charset="0"/>
              </a:rPr>
              <a:t>intrusion logique / Prise de contrôle : il s'agit de la tentative d’accès ou de modification du SI par une personne non habilitée</a:t>
            </a:r>
            <a:endParaRPr lang="fr-FR" sz="1600" dirty="0">
              <a:solidFill>
                <a:schemeClr val="bg1"/>
              </a:solidFill>
              <a:latin typeface="Arial" panose="020B0604020202020204" pitchFamily="34" charset="0"/>
              <a:ea typeface="Open Sans"/>
              <a:cs typeface="Arial" panose="020B0604020202020204" pitchFamily="34" charset="0"/>
            </a:endParaRPr>
          </a:p>
          <a:p>
            <a:pPr marL="342900" lvl="0" indent="-342900" algn="just">
              <a:spcAft>
                <a:spcPts val="0"/>
              </a:spcAft>
              <a:buFont typeface="Symbol" panose="05050102010706020507" pitchFamily="18" charset="2"/>
              <a:buChar char=""/>
            </a:pPr>
            <a:r>
              <a:rPr lang="fr-FR" sz="1600" dirty="0">
                <a:solidFill>
                  <a:schemeClr val="bg1"/>
                </a:solidFill>
                <a:latin typeface="Arial" panose="020B0604020202020204" pitchFamily="34" charset="0"/>
                <a:ea typeface="Times New Roman" panose="02020603050405020304" pitchFamily="18" charset="0"/>
                <a:cs typeface="Arial" panose="020B0604020202020204" pitchFamily="34" charset="0"/>
              </a:rPr>
              <a:t>vol de matériel informatique comportant des données permettant de compromettre la sécurisation des opérations d’appel du </a:t>
            </a:r>
            <a:r>
              <a:rPr lang="fr-FR" sz="16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téléservice</a:t>
            </a:r>
            <a:r>
              <a:rPr lang="fr-FR" sz="16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lvl="0" algn="just">
              <a:spcAft>
                <a:spcPts val="0"/>
              </a:spcAft>
            </a:pPr>
            <a:r>
              <a:rPr lang="fr-FR" sz="1600" dirty="0">
                <a:solidFill>
                  <a:schemeClr val="bg1"/>
                </a:solidFill>
                <a:latin typeface="Arial" panose="020B0604020202020204" pitchFamily="34" charset="0"/>
                <a:ea typeface="Open Sans"/>
                <a:cs typeface="Arial" panose="020B0604020202020204" pitchFamily="34" charset="0"/>
              </a:rPr>
              <a:t>Dès lors que ces événements sont détectés, </a:t>
            </a:r>
            <a:r>
              <a:rPr lang="fr-FR" sz="1600" i="1" dirty="0">
                <a:solidFill>
                  <a:srgbClr val="1C3354"/>
                </a:solidFill>
                <a:highlight>
                  <a:srgbClr val="FFFF00"/>
                </a:highlight>
                <a:latin typeface="Arial" panose="020B0604020202020204" pitchFamily="34" charset="0"/>
                <a:ea typeface="Open Sans"/>
                <a:cs typeface="Arial" panose="020B0604020202020204" pitchFamily="34" charset="0"/>
              </a:rPr>
              <a:t>XXX [Préciser la personne ou le service responsable</a:t>
            </a:r>
            <a:r>
              <a:rPr lang="fr-FR" sz="1600" dirty="0">
                <a:solidFill>
                  <a:srgbClr val="1C3354"/>
                </a:solidFill>
                <a:highlight>
                  <a:srgbClr val="FFFF00"/>
                </a:highlight>
                <a:latin typeface="Arial" panose="020B0604020202020204" pitchFamily="34" charset="0"/>
                <a:ea typeface="Open Sans"/>
                <a:cs typeface="Arial" panose="020B0604020202020204" pitchFamily="34" charset="0"/>
              </a:rPr>
              <a:t>]</a:t>
            </a:r>
            <a:r>
              <a:rPr lang="fr-FR" sz="1600" dirty="0">
                <a:solidFill>
                  <a:srgbClr val="1C3354"/>
                </a:solidFill>
                <a:latin typeface="Arial" panose="020B0604020202020204" pitchFamily="34" charset="0"/>
                <a:ea typeface="Open Sans"/>
                <a:cs typeface="Arial" panose="020B0604020202020204" pitchFamily="34" charset="0"/>
              </a:rPr>
              <a:t> </a:t>
            </a:r>
            <a:r>
              <a:rPr lang="fr-FR" sz="1600" dirty="0">
                <a:solidFill>
                  <a:schemeClr val="bg1"/>
                </a:solidFill>
                <a:latin typeface="Arial" panose="020B0604020202020204" pitchFamily="34" charset="0"/>
                <a:ea typeface="Open Sans"/>
                <a:cs typeface="Arial" panose="020B0604020202020204" pitchFamily="34" charset="0"/>
              </a:rPr>
              <a:t>procède à leur appréciation et décide s’ils doivent être classés comme incidents liés à la sécurité de l’information.</a:t>
            </a:r>
          </a:p>
          <a:p>
            <a:r>
              <a:rPr lang="fr-FR" sz="1600" dirty="0">
                <a:solidFill>
                  <a:schemeClr val="bg1"/>
                </a:solidFill>
                <a:latin typeface="Arial" panose="020B0604020202020204" pitchFamily="34" charset="0"/>
                <a:ea typeface="Open Sans"/>
                <a:cs typeface="Arial" panose="020B0604020202020204" pitchFamily="34" charset="0"/>
              </a:rPr>
              <a:t> </a:t>
            </a:r>
          </a:p>
          <a:p>
            <a:endParaRPr lang="fr-FR"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312196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91575E3-0BDA-4195-AD9A-E04A567D70E4}"/>
              </a:ext>
            </a:extLst>
          </p:cNvPr>
          <p:cNvSpPr txBox="1"/>
          <p:nvPr/>
        </p:nvSpPr>
        <p:spPr>
          <a:xfrm>
            <a:off x="982662" y="1247970"/>
            <a:ext cx="10513937" cy="783136"/>
          </a:xfrm>
          <a:prstGeom prst="rect">
            <a:avLst/>
          </a:prstGeom>
          <a:noFill/>
        </p:spPr>
        <p:txBody>
          <a:bodyPr wrap="square" lIns="0" tIns="0" rIns="0" bIns="0" rtlCol="0" anchor="t" anchorCtr="0">
            <a:noAutofit/>
          </a:bodyPr>
          <a:lstStyle/>
          <a:p>
            <a:r>
              <a:rPr lang="fr-FR" sz="2400" b="1" dirty="0">
                <a:solidFill>
                  <a:schemeClr val="bg1"/>
                </a:solidFill>
                <a:latin typeface="Arial Black" panose="020B0604020202020204" pitchFamily="34" charset="0"/>
                <a:cs typeface="Arial Black" panose="020B0604020202020204" pitchFamily="34" charset="0"/>
              </a:rPr>
              <a:t>Appréciation des évènement liés à la sécurité de l’information et prise de décision (2/2)</a:t>
            </a:r>
          </a:p>
        </p:txBody>
      </p:sp>
      <p:sp>
        <p:nvSpPr>
          <p:cNvPr id="6" name="ZoneTexte 5"/>
          <p:cNvSpPr txBox="1"/>
          <p:nvPr/>
        </p:nvSpPr>
        <p:spPr>
          <a:xfrm>
            <a:off x="239688" y="1988840"/>
            <a:ext cx="11952312" cy="3240360"/>
          </a:xfrm>
          <a:prstGeom prst="rect">
            <a:avLst/>
          </a:prstGeom>
          <a:noFill/>
        </p:spPr>
        <p:txBody>
          <a:bodyPr wrap="square" lIns="72000" tIns="108000" rIns="72000" bIns="108000" rtlCol="0" anchor="t" anchorCtr="0">
            <a:noAutofit/>
          </a:bodyPr>
          <a:lstStyle/>
          <a:p>
            <a:pPr algn="just">
              <a:spcAft>
                <a:spcPts val="0"/>
              </a:spcAft>
            </a:pPr>
            <a:r>
              <a:rPr lang="fr-FR" sz="1600" dirty="0">
                <a:solidFill>
                  <a:schemeClr val="bg1"/>
                </a:solidFill>
                <a:latin typeface="Arial" panose="020B0604020202020204" pitchFamily="34" charset="0"/>
                <a:ea typeface="Open Sans"/>
                <a:cs typeface="Arial" panose="020B0604020202020204" pitchFamily="34" charset="0"/>
              </a:rPr>
              <a:t>Les critères suivants peuvent permettre d’apprécier si les événements liés à la sécurité doivent être qualifiés d’incidents de sécurité </a:t>
            </a:r>
            <a:r>
              <a:rPr lang="fr-FR" sz="1600" dirty="0">
                <a:solidFill>
                  <a:srgbClr val="1C3354"/>
                </a:solidFill>
                <a:highlight>
                  <a:srgbClr val="FFFF00"/>
                </a:highlight>
                <a:latin typeface="Arial" panose="020B0604020202020204" pitchFamily="34" charset="0"/>
                <a:ea typeface="Open Sans"/>
                <a:cs typeface="Arial" panose="020B0604020202020204" pitchFamily="34" charset="0"/>
              </a:rPr>
              <a:t>[liste non exhaustive à compléter/modifier]</a:t>
            </a:r>
            <a:r>
              <a:rPr lang="fr-FR" sz="1600" dirty="0">
                <a:solidFill>
                  <a:srgbClr val="1C3354"/>
                </a:solidFill>
                <a:latin typeface="Arial" panose="020B0604020202020204" pitchFamily="34" charset="0"/>
                <a:ea typeface="Open Sans"/>
                <a:cs typeface="Arial" panose="020B0604020202020204" pitchFamily="34" charset="0"/>
              </a:rPr>
              <a:t>:</a:t>
            </a:r>
          </a:p>
          <a:p>
            <a:pPr algn="just">
              <a:spcAft>
                <a:spcPts val="0"/>
              </a:spcAft>
            </a:pPr>
            <a:r>
              <a:rPr lang="fr-FR" sz="1600" dirty="0">
                <a:solidFill>
                  <a:schemeClr val="bg1"/>
                </a:solidFill>
                <a:latin typeface="Arial" panose="020B0604020202020204" pitchFamily="34" charset="0"/>
                <a:ea typeface="Open Sans"/>
                <a:cs typeface="Arial" panose="020B0604020202020204" pitchFamily="34" charset="0"/>
              </a:rPr>
              <a:t> </a:t>
            </a:r>
          </a:p>
          <a:p>
            <a:pPr marL="342900" lvl="0" indent="-342900" algn="just">
              <a:spcAft>
                <a:spcPts val="0"/>
              </a:spcAft>
              <a:buFont typeface="Symbol" panose="05050102010706020507" pitchFamily="18" charset="2"/>
              <a:buChar char=""/>
            </a:pPr>
            <a:r>
              <a:rPr lang="fr-FR" sz="1600" dirty="0">
                <a:solidFill>
                  <a:schemeClr val="bg1"/>
                </a:solidFill>
                <a:latin typeface="Arial" panose="020B0604020202020204" pitchFamily="34" charset="0"/>
                <a:ea typeface="Times New Roman" panose="02020603050405020304" pitchFamily="18" charset="0"/>
                <a:cs typeface="Arial" panose="020B0604020202020204" pitchFamily="34" charset="0"/>
              </a:rPr>
              <a:t>indisponibilité des dispositifs de sécurité ;</a:t>
            </a:r>
            <a:endParaRPr lang="fr-FR" sz="1600" dirty="0">
              <a:solidFill>
                <a:schemeClr val="bg1"/>
              </a:solidFill>
              <a:latin typeface="Arial" panose="020B0604020202020204" pitchFamily="34" charset="0"/>
              <a:ea typeface="Open Sans"/>
              <a:cs typeface="Arial" panose="020B0604020202020204" pitchFamily="34" charset="0"/>
            </a:endParaRPr>
          </a:p>
          <a:p>
            <a:pPr marL="342900" lvl="0" indent="-342900" algn="just">
              <a:spcAft>
                <a:spcPts val="0"/>
              </a:spcAft>
              <a:buFont typeface="Symbol" panose="05050102010706020507" pitchFamily="18" charset="2"/>
              <a:buChar char=""/>
            </a:pPr>
            <a:r>
              <a:rPr lang="fr-FR" sz="1600" dirty="0">
                <a:solidFill>
                  <a:schemeClr val="bg1"/>
                </a:solidFill>
                <a:latin typeface="Arial" panose="020B0604020202020204" pitchFamily="34" charset="0"/>
                <a:ea typeface="Times New Roman" panose="02020603050405020304" pitchFamily="18" charset="0"/>
                <a:cs typeface="Arial" panose="020B0604020202020204" pitchFamily="34" charset="0"/>
              </a:rPr>
              <a:t>atteinte à la confidentialité de données ;</a:t>
            </a:r>
            <a:endParaRPr lang="fr-FR" sz="1600" dirty="0">
              <a:solidFill>
                <a:schemeClr val="bg1"/>
              </a:solidFill>
              <a:latin typeface="Arial" panose="020B0604020202020204" pitchFamily="34" charset="0"/>
              <a:ea typeface="Open Sans"/>
              <a:cs typeface="Arial" panose="020B0604020202020204" pitchFamily="34" charset="0"/>
            </a:endParaRPr>
          </a:p>
          <a:p>
            <a:pPr marL="342900" lvl="0" indent="-342900" algn="just">
              <a:spcAft>
                <a:spcPts val="0"/>
              </a:spcAft>
              <a:buFont typeface="Symbol" panose="05050102010706020507" pitchFamily="18" charset="2"/>
              <a:buChar char=""/>
            </a:pPr>
            <a:r>
              <a:rPr lang="fr-FR" sz="1600" dirty="0">
                <a:solidFill>
                  <a:schemeClr val="bg1"/>
                </a:solidFill>
                <a:latin typeface="Arial" panose="020B0604020202020204" pitchFamily="34" charset="0"/>
                <a:ea typeface="Times New Roman" panose="02020603050405020304" pitchFamily="18" charset="0"/>
                <a:cs typeface="Arial" panose="020B0604020202020204" pitchFamily="34" charset="0"/>
              </a:rPr>
              <a:t>atteinte à l’intégrité de données ;</a:t>
            </a:r>
            <a:endParaRPr lang="fr-FR" sz="1600" dirty="0">
              <a:solidFill>
                <a:schemeClr val="bg1"/>
              </a:solidFill>
              <a:latin typeface="Arial" panose="020B0604020202020204" pitchFamily="34" charset="0"/>
              <a:ea typeface="Open Sans"/>
              <a:cs typeface="Arial" panose="020B0604020202020204" pitchFamily="34" charset="0"/>
            </a:endParaRPr>
          </a:p>
          <a:p>
            <a:pPr marL="342900" lvl="0" indent="-342900" algn="just">
              <a:spcAft>
                <a:spcPts val="0"/>
              </a:spcAft>
              <a:buFont typeface="Symbol" panose="05050102010706020507" pitchFamily="18" charset="2"/>
              <a:buChar char=""/>
            </a:pPr>
            <a:r>
              <a:rPr lang="fr-FR" sz="1600" dirty="0">
                <a:solidFill>
                  <a:schemeClr val="bg1"/>
                </a:solidFill>
                <a:latin typeface="Arial" panose="020B0604020202020204" pitchFamily="34" charset="0"/>
                <a:ea typeface="Times New Roman" panose="02020603050405020304" pitchFamily="18" charset="0"/>
                <a:cs typeface="Arial" panose="020B0604020202020204" pitchFamily="34" charset="0"/>
              </a:rPr>
              <a:t>nature de l’évènement (très inhabituel, très étendu, acte de malveillance).</a:t>
            </a:r>
            <a:endParaRPr lang="fr-FR" sz="1600" dirty="0">
              <a:solidFill>
                <a:schemeClr val="bg1"/>
              </a:solidFill>
              <a:latin typeface="Arial" panose="020B0604020202020204" pitchFamily="34" charset="0"/>
              <a:ea typeface="Open Sans"/>
              <a:cs typeface="Arial" panose="020B0604020202020204" pitchFamily="34" charset="0"/>
            </a:endParaRPr>
          </a:p>
          <a:p>
            <a:endParaRPr lang="fr-FR"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533864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91575E3-0BDA-4195-AD9A-E04A567D70E4}"/>
              </a:ext>
            </a:extLst>
          </p:cNvPr>
          <p:cNvSpPr txBox="1"/>
          <p:nvPr/>
        </p:nvSpPr>
        <p:spPr>
          <a:xfrm>
            <a:off x="982662" y="1247970"/>
            <a:ext cx="10513937" cy="783136"/>
          </a:xfrm>
          <a:prstGeom prst="rect">
            <a:avLst/>
          </a:prstGeom>
          <a:noFill/>
        </p:spPr>
        <p:txBody>
          <a:bodyPr wrap="square" lIns="0" tIns="0" rIns="0" bIns="0" rtlCol="0" anchor="t" anchorCtr="0">
            <a:noAutofit/>
          </a:bodyPr>
          <a:lstStyle/>
          <a:p>
            <a:r>
              <a:rPr lang="fr-FR" sz="2400" b="1" dirty="0">
                <a:solidFill>
                  <a:schemeClr val="bg1"/>
                </a:solidFill>
                <a:latin typeface="Arial Black" panose="020B0604020202020204" pitchFamily="34" charset="0"/>
                <a:cs typeface="Arial Black" panose="020B0604020202020204" pitchFamily="34" charset="0"/>
              </a:rPr>
              <a:t>Détermination du périmètre de l’action et actions immédiates (1/2)</a:t>
            </a:r>
          </a:p>
        </p:txBody>
      </p:sp>
      <p:sp>
        <p:nvSpPr>
          <p:cNvPr id="6" name="ZoneTexte 5"/>
          <p:cNvSpPr txBox="1"/>
          <p:nvPr/>
        </p:nvSpPr>
        <p:spPr>
          <a:xfrm>
            <a:off x="239688" y="1988840"/>
            <a:ext cx="11952312" cy="3240360"/>
          </a:xfrm>
          <a:prstGeom prst="rect">
            <a:avLst/>
          </a:prstGeom>
          <a:noFill/>
        </p:spPr>
        <p:txBody>
          <a:bodyPr wrap="square" lIns="72000" tIns="108000" rIns="72000" bIns="108000" rtlCol="0" anchor="t" anchorCtr="0">
            <a:noAutofit/>
          </a:bodyPr>
          <a:lstStyle/>
          <a:p>
            <a:pPr algn="just">
              <a:spcAft>
                <a:spcPts val="0"/>
              </a:spcAft>
            </a:pPr>
            <a:r>
              <a:rPr lang="fr-FR" sz="1600" i="1" dirty="0">
                <a:solidFill>
                  <a:srgbClr val="1C3354"/>
                </a:solidFill>
                <a:highlight>
                  <a:srgbClr val="FFFF00"/>
                </a:highlight>
                <a:latin typeface="Arial" panose="020B0604020202020204" pitchFamily="34" charset="0"/>
                <a:ea typeface="Open Sans"/>
                <a:cs typeface="Arial" panose="020B0604020202020204" pitchFamily="34" charset="0"/>
              </a:rPr>
              <a:t>XXX [Préciser la personne ou le service responsable</a:t>
            </a:r>
            <a:r>
              <a:rPr lang="fr-FR" sz="1600" dirty="0">
                <a:solidFill>
                  <a:srgbClr val="1C3354"/>
                </a:solidFill>
                <a:highlight>
                  <a:srgbClr val="FFFF00"/>
                </a:highlight>
                <a:latin typeface="Arial" panose="020B0604020202020204" pitchFamily="34" charset="0"/>
                <a:ea typeface="Open Sans"/>
                <a:cs typeface="Arial" panose="020B0604020202020204" pitchFamily="34" charset="0"/>
              </a:rPr>
              <a:t>]</a:t>
            </a:r>
            <a:r>
              <a:rPr lang="fr-FR" sz="1600" dirty="0">
                <a:solidFill>
                  <a:schemeClr val="bg1"/>
                </a:solidFill>
                <a:latin typeface="Arial" panose="020B0604020202020204" pitchFamily="34" charset="0"/>
                <a:ea typeface="Open Sans"/>
                <a:cs typeface="Arial" panose="020B0604020202020204" pitchFamily="34" charset="0"/>
              </a:rPr>
              <a:t> passe en revue les critères pris en compte pour la qualification de l’évènement en incident de sécurité de l’information et valide cette qualification.</a:t>
            </a:r>
          </a:p>
          <a:p>
            <a:pPr algn="just">
              <a:spcAft>
                <a:spcPts val="0"/>
              </a:spcAft>
            </a:pPr>
            <a:r>
              <a:rPr lang="fr-FR" sz="1600" dirty="0">
                <a:solidFill>
                  <a:schemeClr val="bg1"/>
                </a:solidFill>
                <a:latin typeface="Arial" panose="020B0604020202020204" pitchFamily="34" charset="0"/>
                <a:ea typeface="Open Sans"/>
                <a:cs typeface="Arial" panose="020B0604020202020204" pitchFamily="34" charset="0"/>
              </a:rPr>
              <a:t> </a:t>
            </a:r>
          </a:p>
          <a:p>
            <a:pPr algn="just">
              <a:spcAft>
                <a:spcPts val="0"/>
              </a:spcAft>
            </a:pPr>
            <a:r>
              <a:rPr lang="fr-FR" sz="1600" i="1" dirty="0">
                <a:solidFill>
                  <a:srgbClr val="1C3354"/>
                </a:solidFill>
                <a:highlight>
                  <a:srgbClr val="FFFF00"/>
                </a:highlight>
                <a:latin typeface="Arial" panose="020B0604020202020204" pitchFamily="34" charset="0"/>
                <a:ea typeface="Open Sans"/>
                <a:cs typeface="Arial" panose="020B0604020202020204" pitchFamily="34" charset="0"/>
              </a:rPr>
              <a:t>XXX [Préciser la personne ou le service responsable</a:t>
            </a:r>
            <a:r>
              <a:rPr lang="fr-FR" sz="1600" dirty="0">
                <a:solidFill>
                  <a:srgbClr val="1C3354"/>
                </a:solidFill>
                <a:highlight>
                  <a:srgbClr val="FFFF00"/>
                </a:highlight>
                <a:latin typeface="Arial" panose="020B0604020202020204" pitchFamily="34" charset="0"/>
                <a:ea typeface="Open Sans"/>
                <a:cs typeface="Arial" panose="020B0604020202020204" pitchFamily="34" charset="0"/>
              </a:rPr>
              <a:t>]</a:t>
            </a:r>
            <a:r>
              <a:rPr lang="fr-FR" sz="1600" dirty="0">
                <a:solidFill>
                  <a:srgbClr val="1C3354"/>
                </a:solidFill>
                <a:latin typeface="Arial" panose="020B0604020202020204" pitchFamily="34" charset="0"/>
                <a:ea typeface="Open Sans"/>
                <a:cs typeface="Arial" panose="020B0604020202020204" pitchFamily="34" charset="0"/>
              </a:rPr>
              <a:t> </a:t>
            </a:r>
            <a:r>
              <a:rPr lang="fr-FR" sz="1600" dirty="0">
                <a:solidFill>
                  <a:schemeClr val="bg1"/>
                </a:solidFill>
                <a:latin typeface="Arial" panose="020B0604020202020204" pitchFamily="34" charset="0"/>
                <a:ea typeface="Open Sans"/>
                <a:cs typeface="Arial" panose="020B0604020202020204" pitchFamily="34" charset="0"/>
              </a:rPr>
              <a:t>doit rapidement établir si l’incident est toujours en cours et définir le périmètre de l’incident, avec l’aide du DPO (Délégué à la protection des données), le cas échéant.</a:t>
            </a:r>
          </a:p>
          <a:p>
            <a:pPr algn="just">
              <a:spcAft>
                <a:spcPts val="0"/>
              </a:spcAft>
            </a:pPr>
            <a:r>
              <a:rPr lang="fr-FR" sz="1600" dirty="0">
                <a:solidFill>
                  <a:schemeClr val="bg1"/>
                </a:solidFill>
                <a:latin typeface="Arial" panose="020B0604020202020204" pitchFamily="34" charset="0"/>
                <a:ea typeface="Open Sans"/>
                <a:cs typeface="Arial" panose="020B0604020202020204" pitchFamily="34" charset="0"/>
              </a:rPr>
              <a:t> </a:t>
            </a:r>
          </a:p>
          <a:p>
            <a:pPr algn="just">
              <a:spcAft>
                <a:spcPts val="0"/>
              </a:spcAft>
            </a:pPr>
            <a:r>
              <a:rPr lang="fr-FR" sz="1600" i="1" dirty="0">
                <a:solidFill>
                  <a:srgbClr val="1C3354"/>
                </a:solidFill>
                <a:highlight>
                  <a:srgbClr val="FFFF00"/>
                </a:highlight>
                <a:latin typeface="Arial" panose="020B0604020202020204" pitchFamily="34" charset="0"/>
                <a:ea typeface="Open Sans"/>
                <a:cs typeface="Arial" panose="020B0604020202020204" pitchFamily="34" charset="0"/>
              </a:rPr>
              <a:t>XXX [Préciser la personne ou le service responsable</a:t>
            </a:r>
            <a:r>
              <a:rPr lang="fr-FR" sz="1600" dirty="0">
                <a:solidFill>
                  <a:srgbClr val="1C3354"/>
                </a:solidFill>
                <a:highlight>
                  <a:srgbClr val="FFFF00"/>
                </a:highlight>
                <a:latin typeface="Arial" panose="020B0604020202020204" pitchFamily="34" charset="0"/>
                <a:ea typeface="Open Sans"/>
                <a:cs typeface="Arial" panose="020B0604020202020204" pitchFamily="34" charset="0"/>
              </a:rPr>
              <a:t>]</a:t>
            </a:r>
            <a:r>
              <a:rPr lang="fr-FR" sz="1600" dirty="0">
                <a:solidFill>
                  <a:schemeClr val="bg1"/>
                </a:solidFill>
                <a:latin typeface="Arial" panose="020B0604020202020204" pitchFamily="34" charset="0"/>
                <a:ea typeface="Open Sans"/>
                <a:cs typeface="Arial" panose="020B0604020202020204" pitchFamily="34" charset="0"/>
              </a:rPr>
              <a:t> prend immédiatement des mesures palliatives telles que la déconnexion ou l’isolation du réseau ou l’arrêt du service afin d’endiguer l’incident, en préservant les traces. </a:t>
            </a:r>
          </a:p>
          <a:p>
            <a:pPr algn="just">
              <a:spcAft>
                <a:spcPts val="0"/>
              </a:spcAft>
            </a:pPr>
            <a:r>
              <a:rPr lang="fr-FR" sz="1600" dirty="0">
                <a:solidFill>
                  <a:schemeClr val="bg1"/>
                </a:solidFill>
                <a:latin typeface="Arial" panose="020B0604020202020204" pitchFamily="34" charset="0"/>
                <a:ea typeface="Open Sans"/>
                <a:cs typeface="Arial" panose="020B0604020202020204" pitchFamily="34" charset="0"/>
              </a:rPr>
              <a:t> </a:t>
            </a:r>
          </a:p>
        </p:txBody>
      </p:sp>
    </p:spTree>
    <p:extLst>
      <p:ext uri="{BB962C8B-B14F-4D97-AF65-F5344CB8AC3E}">
        <p14:creationId xmlns:p14="http://schemas.microsoft.com/office/powerpoint/2010/main" val="268950034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7717805-8058-0B45-8CCF-E94D528369BB}"/>
              </a:ext>
            </a:extLst>
          </p:cNvPr>
          <p:cNvSpPr txBox="1"/>
          <p:nvPr/>
        </p:nvSpPr>
        <p:spPr>
          <a:xfrm>
            <a:off x="2244738" y="2371171"/>
            <a:ext cx="2951928" cy="575345"/>
          </a:xfrm>
          <a:prstGeom prst="rect">
            <a:avLst/>
          </a:prstGeom>
          <a:noFill/>
        </p:spPr>
        <p:txBody>
          <a:bodyPr wrap="square" lIns="0" tIns="108000" rIns="72000" bIns="108000" rtlCol="0" anchor="t" anchorCtr="0">
            <a:noAutofit/>
          </a:bodyPr>
          <a:lstStyle/>
          <a:p>
            <a:pPr marL="0" marR="0" lvl="0" indent="0" algn="l" defTabSz="914400"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fr-FR" sz="2000" b="1" u="none" strike="noStrike" kern="1200" cap="none" spc="0" normalizeH="0" baseline="0" noProof="0" dirty="0">
                <a:ln>
                  <a:noFill/>
                </a:ln>
                <a:solidFill>
                  <a:srgbClr val="1F618A"/>
                </a:solidFill>
                <a:effectLst/>
                <a:uLnTx/>
                <a:uFillTx/>
                <a:latin typeface="Arial Black" panose="020B0604020202020204" pitchFamily="34" charset="0"/>
                <a:cs typeface="Arial Black" panose="020B0604020202020204" pitchFamily="34" charset="0"/>
              </a:rPr>
              <a:t>Rappel du contexte</a:t>
            </a:r>
          </a:p>
        </p:txBody>
      </p:sp>
      <p:sp>
        <p:nvSpPr>
          <p:cNvPr id="5" name="ZoneTexte 4">
            <a:extLst>
              <a:ext uri="{FF2B5EF4-FFF2-40B4-BE49-F238E27FC236}">
                <a16:creationId xmlns:a16="http://schemas.microsoft.com/office/drawing/2014/main" id="{5F28AD49-E2EB-A44F-8C79-F76EC14D82FB}"/>
              </a:ext>
            </a:extLst>
          </p:cNvPr>
          <p:cNvSpPr txBox="1"/>
          <p:nvPr/>
        </p:nvSpPr>
        <p:spPr>
          <a:xfrm>
            <a:off x="7033338" y="2315583"/>
            <a:ext cx="2951928" cy="930914"/>
          </a:xfrm>
          <a:prstGeom prst="rect">
            <a:avLst/>
          </a:prstGeom>
          <a:noFill/>
        </p:spPr>
        <p:txBody>
          <a:bodyPr wrap="square" lIns="0" tIns="108000" rIns="72000" bIns="108000" rtlCol="0" anchor="t" anchorCtr="0">
            <a:noAutofit/>
          </a:bodyPr>
          <a:lstStyle/>
          <a:p>
            <a:pPr marL="0" marR="0" lvl="0" indent="0" algn="l" defTabSz="914400"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fr-FR" sz="2000" b="1" u="none" strike="noStrike" kern="1200" cap="none" spc="0" normalizeH="0" baseline="0" noProof="0" dirty="0">
                <a:ln>
                  <a:noFill/>
                </a:ln>
                <a:solidFill>
                  <a:srgbClr val="1F618A"/>
                </a:solidFill>
                <a:effectLst/>
                <a:uLnTx/>
                <a:uFillTx/>
                <a:latin typeface="Arial Black" panose="020B0604020202020204" pitchFamily="34" charset="0"/>
                <a:cs typeface="Arial Black" panose="020B0604020202020204" pitchFamily="34" charset="0"/>
              </a:rPr>
              <a:t>Le support d’auto-homologation</a:t>
            </a:r>
          </a:p>
        </p:txBody>
      </p:sp>
      <p:sp>
        <p:nvSpPr>
          <p:cNvPr id="6" name="ZoneTexte 5">
            <a:extLst>
              <a:ext uri="{FF2B5EF4-FFF2-40B4-BE49-F238E27FC236}">
                <a16:creationId xmlns:a16="http://schemas.microsoft.com/office/drawing/2014/main" id="{549F5036-BE2E-4F49-8B9D-8A750337DB79}"/>
              </a:ext>
            </a:extLst>
          </p:cNvPr>
          <p:cNvSpPr txBox="1"/>
          <p:nvPr/>
        </p:nvSpPr>
        <p:spPr>
          <a:xfrm>
            <a:off x="2280810" y="4147964"/>
            <a:ext cx="3258081" cy="575345"/>
          </a:xfrm>
          <a:prstGeom prst="rect">
            <a:avLst/>
          </a:prstGeom>
          <a:noFill/>
        </p:spPr>
        <p:txBody>
          <a:bodyPr wrap="square" lIns="0" tIns="108000" rIns="72000" bIns="108000" rtlCol="0" anchor="t" anchorCtr="0">
            <a:noAutofit/>
          </a:bodyPr>
          <a:lstStyle/>
          <a:p>
            <a:r>
              <a:rPr lang="fr-FR" sz="2000" b="1" dirty="0">
                <a:solidFill>
                  <a:srgbClr val="1F618A"/>
                </a:solidFill>
                <a:latin typeface="Arial Black" panose="020B0604020202020204" pitchFamily="34" charset="0"/>
                <a:cs typeface="Arial Black" panose="020B0604020202020204" pitchFamily="34" charset="0"/>
              </a:rPr>
              <a:t>La commission d’auto-homologation</a:t>
            </a:r>
          </a:p>
        </p:txBody>
      </p:sp>
      <p:sp>
        <p:nvSpPr>
          <p:cNvPr id="14" name="ZoneTexte 13">
            <a:extLst>
              <a:ext uri="{FF2B5EF4-FFF2-40B4-BE49-F238E27FC236}">
                <a16:creationId xmlns:a16="http://schemas.microsoft.com/office/drawing/2014/main" id="{E8C61CF1-8FEC-794F-B9E9-E16EFF062DD1}"/>
              </a:ext>
            </a:extLst>
          </p:cNvPr>
          <p:cNvSpPr txBox="1"/>
          <p:nvPr/>
        </p:nvSpPr>
        <p:spPr>
          <a:xfrm>
            <a:off x="2244738" y="1662796"/>
            <a:ext cx="2951928" cy="575345"/>
          </a:xfrm>
          <a:prstGeom prst="rect">
            <a:avLst/>
          </a:prstGeom>
          <a:noFill/>
        </p:spPr>
        <p:txBody>
          <a:bodyPr wrap="square" lIns="0" tIns="108000" rIns="72000" bIns="108000" rtlCol="0" anchor="t" anchorCtr="0">
            <a:noAutofit/>
          </a:bodyPr>
          <a:lstStyle/>
          <a:p>
            <a:pPr marL="0" marR="0" lvl="0" indent="0" algn="l" defTabSz="914400"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fr-FR" sz="4000" b="1" u="none" strike="noStrike" kern="1200" cap="none" spc="0" normalizeH="0" baseline="0" noProof="0" dirty="0">
                <a:ln>
                  <a:noFill/>
                </a:ln>
                <a:solidFill>
                  <a:srgbClr val="1E6189"/>
                </a:solidFill>
                <a:effectLst/>
                <a:uLnTx/>
                <a:uFillTx/>
                <a:latin typeface="Arial Black" panose="020B0604020202020204" pitchFamily="34" charset="0"/>
                <a:cs typeface="Arial Black" panose="020B0604020202020204" pitchFamily="34" charset="0"/>
              </a:rPr>
              <a:t>1</a:t>
            </a:r>
          </a:p>
        </p:txBody>
      </p:sp>
      <p:sp>
        <p:nvSpPr>
          <p:cNvPr id="15" name="ZoneTexte 14">
            <a:extLst>
              <a:ext uri="{FF2B5EF4-FFF2-40B4-BE49-F238E27FC236}">
                <a16:creationId xmlns:a16="http://schemas.microsoft.com/office/drawing/2014/main" id="{1E1D2099-B23D-934B-B6F9-91CD016419B1}"/>
              </a:ext>
            </a:extLst>
          </p:cNvPr>
          <p:cNvSpPr txBox="1"/>
          <p:nvPr/>
        </p:nvSpPr>
        <p:spPr>
          <a:xfrm>
            <a:off x="7033338" y="1607207"/>
            <a:ext cx="2951928" cy="575345"/>
          </a:xfrm>
          <a:prstGeom prst="rect">
            <a:avLst/>
          </a:prstGeom>
          <a:noFill/>
        </p:spPr>
        <p:txBody>
          <a:bodyPr wrap="square" lIns="0" tIns="108000" rIns="72000" bIns="108000" rtlCol="0" anchor="t" anchorCtr="0">
            <a:noAutofit/>
          </a:bodyPr>
          <a:lstStyle/>
          <a:p>
            <a:pPr lvl="0" defTabSz="914400">
              <a:buSzPct val="100000"/>
              <a:defRPr/>
            </a:pPr>
            <a:r>
              <a:rPr lang="fr-FR" sz="4000" b="1" dirty="0">
                <a:solidFill>
                  <a:srgbClr val="1E6189"/>
                </a:solidFill>
                <a:latin typeface="Arial Black" panose="020B0604020202020204" pitchFamily="34" charset="0"/>
                <a:cs typeface="Arial Black" panose="020B0604020202020204" pitchFamily="34" charset="0"/>
              </a:rPr>
              <a:t>2</a:t>
            </a:r>
          </a:p>
        </p:txBody>
      </p:sp>
      <p:sp>
        <p:nvSpPr>
          <p:cNvPr id="16" name="ZoneTexte 15">
            <a:extLst>
              <a:ext uri="{FF2B5EF4-FFF2-40B4-BE49-F238E27FC236}">
                <a16:creationId xmlns:a16="http://schemas.microsoft.com/office/drawing/2014/main" id="{64C04EF4-DF61-B84F-8370-71E5AED9A4F9}"/>
              </a:ext>
            </a:extLst>
          </p:cNvPr>
          <p:cNvSpPr txBox="1"/>
          <p:nvPr/>
        </p:nvSpPr>
        <p:spPr>
          <a:xfrm>
            <a:off x="2244738" y="3439587"/>
            <a:ext cx="3258081" cy="575345"/>
          </a:xfrm>
          <a:prstGeom prst="rect">
            <a:avLst/>
          </a:prstGeom>
          <a:noFill/>
        </p:spPr>
        <p:txBody>
          <a:bodyPr wrap="square" lIns="0" tIns="108000" rIns="72000" bIns="108000" rtlCol="0" anchor="t" anchorCtr="0">
            <a:noAutofit/>
          </a:bodyPr>
          <a:lstStyle/>
          <a:p>
            <a:r>
              <a:rPr lang="fr-FR" sz="4000" b="1" dirty="0">
                <a:solidFill>
                  <a:srgbClr val="1E6189"/>
                </a:solidFill>
                <a:latin typeface="Arial Black" panose="020B0604020202020204" pitchFamily="34" charset="0"/>
                <a:cs typeface="Arial Black" panose="020B0604020202020204" pitchFamily="34" charset="0"/>
              </a:rPr>
              <a:t>3</a:t>
            </a:r>
          </a:p>
        </p:txBody>
      </p:sp>
      <p:sp>
        <p:nvSpPr>
          <p:cNvPr id="10" name="ZoneTexte 9">
            <a:extLst>
              <a:ext uri="{FF2B5EF4-FFF2-40B4-BE49-F238E27FC236}">
                <a16:creationId xmlns:a16="http://schemas.microsoft.com/office/drawing/2014/main" id="{30DB37F5-3FBB-42C7-A68B-0C83A766627A}"/>
              </a:ext>
            </a:extLst>
          </p:cNvPr>
          <p:cNvSpPr txBox="1"/>
          <p:nvPr/>
        </p:nvSpPr>
        <p:spPr>
          <a:xfrm>
            <a:off x="7104112" y="4149080"/>
            <a:ext cx="4177698" cy="575345"/>
          </a:xfrm>
          <a:prstGeom prst="rect">
            <a:avLst/>
          </a:prstGeom>
          <a:noFill/>
        </p:spPr>
        <p:txBody>
          <a:bodyPr wrap="square" lIns="0" tIns="108000" rIns="72000" bIns="108000" rtlCol="0" anchor="t" anchorCtr="0">
            <a:noAutofit/>
          </a:bodyPr>
          <a:lstStyle/>
          <a:p>
            <a:r>
              <a:rPr lang="fr-FR" sz="2000" b="1" dirty="0">
                <a:solidFill>
                  <a:srgbClr val="1F618A"/>
                </a:solidFill>
                <a:latin typeface="Arial Black" panose="020B0604020202020204" pitchFamily="34" charset="0"/>
                <a:cs typeface="Arial Black" panose="020B0604020202020204" pitchFamily="34" charset="0"/>
              </a:rPr>
              <a:t>Procès-verbal de commission et registre RGPD</a:t>
            </a:r>
          </a:p>
        </p:txBody>
      </p:sp>
      <p:sp>
        <p:nvSpPr>
          <p:cNvPr id="11" name="ZoneTexte 10">
            <a:extLst>
              <a:ext uri="{FF2B5EF4-FFF2-40B4-BE49-F238E27FC236}">
                <a16:creationId xmlns:a16="http://schemas.microsoft.com/office/drawing/2014/main" id="{53C25E13-CB3F-47F7-A6E8-18BC3A7DD48F}"/>
              </a:ext>
            </a:extLst>
          </p:cNvPr>
          <p:cNvSpPr txBox="1"/>
          <p:nvPr/>
        </p:nvSpPr>
        <p:spPr>
          <a:xfrm>
            <a:off x="7068040" y="3440703"/>
            <a:ext cx="3258081" cy="575345"/>
          </a:xfrm>
          <a:prstGeom prst="rect">
            <a:avLst/>
          </a:prstGeom>
          <a:noFill/>
        </p:spPr>
        <p:txBody>
          <a:bodyPr wrap="square" lIns="0" tIns="108000" rIns="72000" bIns="108000" rtlCol="0" anchor="t" anchorCtr="0">
            <a:noAutofit/>
          </a:bodyPr>
          <a:lstStyle/>
          <a:p>
            <a:r>
              <a:rPr lang="fr-FR" sz="4000" b="1" dirty="0">
                <a:solidFill>
                  <a:srgbClr val="1E6189"/>
                </a:solidFill>
                <a:latin typeface="Arial Black" panose="020B0604020202020204" pitchFamily="34" charset="0"/>
                <a:cs typeface="Arial Black" panose="020B0604020202020204" pitchFamily="34" charset="0"/>
              </a:rPr>
              <a:t>4</a:t>
            </a:r>
          </a:p>
        </p:txBody>
      </p:sp>
    </p:spTree>
    <p:extLst>
      <p:ext uri="{BB962C8B-B14F-4D97-AF65-F5344CB8AC3E}">
        <p14:creationId xmlns:p14="http://schemas.microsoft.com/office/powerpoint/2010/main" val="273867684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91575E3-0BDA-4195-AD9A-E04A567D70E4}"/>
              </a:ext>
            </a:extLst>
          </p:cNvPr>
          <p:cNvSpPr txBox="1"/>
          <p:nvPr/>
        </p:nvSpPr>
        <p:spPr>
          <a:xfrm>
            <a:off x="982662" y="1247970"/>
            <a:ext cx="10513937" cy="783136"/>
          </a:xfrm>
          <a:prstGeom prst="rect">
            <a:avLst/>
          </a:prstGeom>
          <a:noFill/>
        </p:spPr>
        <p:txBody>
          <a:bodyPr wrap="square" lIns="0" tIns="0" rIns="0" bIns="0" rtlCol="0" anchor="t" anchorCtr="0">
            <a:noAutofit/>
          </a:bodyPr>
          <a:lstStyle/>
          <a:p>
            <a:r>
              <a:rPr lang="fr-FR" sz="2400" b="1" dirty="0">
                <a:solidFill>
                  <a:schemeClr val="bg1"/>
                </a:solidFill>
                <a:latin typeface="Arial Black" panose="020B0604020202020204" pitchFamily="34" charset="0"/>
                <a:cs typeface="Arial Black" panose="020B0604020202020204" pitchFamily="34" charset="0"/>
              </a:rPr>
              <a:t>Détermination du périmètre de l’action et actions immédiates (2/2)</a:t>
            </a:r>
          </a:p>
        </p:txBody>
      </p:sp>
      <p:sp>
        <p:nvSpPr>
          <p:cNvPr id="6" name="ZoneTexte 5"/>
          <p:cNvSpPr txBox="1"/>
          <p:nvPr/>
        </p:nvSpPr>
        <p:spPr>
          <a:xfrm>
            <a:off x="232445" y="1916832"/>
            <a:ext cx="11952312" cy="3240360"/>
          </a:xfrm>
          <a:prstGeom prst="rect">
            <a:avLst/>
          </a:prstGeom>
          <a:noFill/>
        </p:spPr>
        <p:txBody>
          <a:bodyPr wrap="square" lIns="72000" tIns="108000" rIns="72000" bIns="108000" rtlCol="0" anchor="t" anchorCtr="0">
            <a:noAutofit/>
          </a:bodyPr>
          <a:lstStyle/>
          <a:p>
            <a:pPr algn="just">
              <a:spcAft>
                <a:spcPts val="0"/>
              </a:spcAft>
            </a:pPr>
            <a:r>
              <a:rPr lang="fr-FR" sz="1600" dirty="0">
                <a:solidFill>
                  <a:schemeClr val="bg1"/>
                </a:solidFill>
                <a:latin typeface="Arial" panose="020B0604020202020204" pitchFamily="34" charset="0"/>
                <a:ea typeface="Open Sans"/>
                <a:cs typeface="Arial" panose="020B0604020202020204" pitchFamily="34" charset="0"/>
              </a:rPr>
              <a:t>S’agissant d’un incident de sécurité affectant l’appel à </a:t>
            </a:r>
            <a:r>
              <a:rPr lang="fr-FR" sz="1600" dirty="0" err="1">
                <a:solidFill>
                  <a:schemeClr val="bg1"/>
                </a:solidFill>
                <a:latin typeface="Arial" panose="020B0604020202020204" pitchFamily="34" charset="0"/>
                <a:ea typeface="Open Sans"/>
                <a:cs typeface="Arial" panose="020B0604020202020204" pitchFamily="34" charset="0"/>
              </a:rPr>
              <a:t>INSi</a:t>
            </a:r>
            <a:r>
              <a:rPr lang="fr-FR" sz="1600" dirty="0">
                <a:solidFill>
                  <a:schemeClr val="bg1"/>
                </a:solidFill>
                <a:latin typeface="Arial" panose="020B0604020202020204" pitchFamily="34" charset="0"/>
                <a:ea typeface="Open Sans"/>
                <a:cs typeface="Arial" panose="020B0604020202020204" pitchFamily="34" charset="0"/>
              </a:rPr>
              <a:t>, il impacte nécessairement des données à caractère personnel, et constitue </a:t>
            </a:r>
            <a:r>
              <a:rPr lang="fr-FR" sz="1600" i="1" dirty="0">
                <a:solidFill>
                  <a:schemeClr val="bg1"/>
                </a:solidFill>
                <a:latin typeface="Arial" panose="020B0604020202020204" pitchFamily="34" charset="0"/>
                <a:ea typeface="Open Sans"/>
                <a:cs typeface="Arial" panose="020B0604020202020204" pitchFamily="34" charset="0"/>
              </a:rPr>
              <a:t>a priori</a:t>
            </a:r>
            <a:r>
              <a:rPr lang="fr-FR" sz="1600" dirty="0">
                <a:solidFill>
                  <a:schemeClr val="bg1"/>
                </a:solidFill>
                <a:latin typeface="Arial" panose="020B0604020202020204" pitchFamily="34" charset="0"/>
                <a:ea typeface="Open Sans"/>
                <a:cs typeface="Arial" panose="020B0604020202020204" pitchFamily="34" charset="0"/>
              </a:rPr>
              <a:t>, par principe et sauf exception qu’il conviendra de documenter dans le registre des traitements de données à caractère personnel, une violation de données au sens du RGPD. </a:t>
            </a:r>
          </a:p>
          <a:p>
            <a:pPr algn="just">
              <a:spcAft>
                <a:spcPts val="0"/>
              </a:spcAft>
            </a:pPr>
            <a:r>
              <a:rPr lang="fr-FR" sz="1600" dirty="0">
                <a:solidFill>
                  <a:schemeClr val="bg1"/>
                </a:solidFill>
                <a:latin typeface="Arial" panose="020B0604020202020204" pitchFamily="34" charset="0"/>
                <a:ea typeface="Open Sans"/>
                <a:cs typeface="Arial" panose="020B0604020202020204" pitchFamily="34" charset="0"/>
              </a:rPr>
              <a:t>  </a:t>
            </a:r>
          </a:p>
          <a:p>
            <a:pPr algn="just">
              <a:spcAft>
                <a:spcPts val="0"/>
              </a:spcAft>
            </a:pPr>
            <a:r>
              <a:rPr lang="fr-FR" sz="1600" i="1" dirty="0">
                <a:solidFill>
                  <a:srgbClr val="1C3354"/>
                </a:solidFill>
                <a:highlight>
                  <a:srgbClr val="FFFF00"/>
                </a:highlight>
                <a:latin typeface="Arial" panose="020B0604020202020204" pitchFamily="34" charset="0"/>
                <a:ea typeface="Open Sans"/>
                <a:cs typeface="Arial" panose="020B0604020202020204" pitchFamily="34" charset="0"/>
              </a:rPr>
              <a:t>XXX [Préciser la personne ou le service responsable</a:t>
            </a:r>
            <a:r>
              <a:rPr lang="fr-FR" sz="1600" dirty="0">
                <a:solidFill>
                  <a:srgbClr val="1C3354"/>
                </a:solidFill>
                <a:highlight>
                  <a:srgbClr val="FFFF00"/>
                </a:highlight>
                <a:latin typeface="Arial" panose="020B0604020202020204" pitchFamily="34" charset="0"/>
                <a:ea typeface="Open Sans"/>
                <a:cs typeface="Arial" panose="020B0604020202020204" pitchFamily="34" charset="0"/>
              </a:rPr>
              <a:t>]</a:t>
            </a:r>
            <a:r>
              <a:rPr lang="fr-FR" sz="1600" dirty="0">
                <a:solidFill>
                  <a:schemeClr val="bg1"/>
                </a:solidFill>
                <a:latin typeface="Arial" panose="020B0604020202020204" pitchFamily="34" charset="0"/>
                <a:ea typeface="Open Sans"/>
                <a:cs typeface="Arial" panose="020B0604020202020204" pitchFamily="34" charset="0"/>
              </a:rPr>
              <a:t> enregistre l’incident dans l’outil de gestion des incidents et dans le registre des traitements de données de l’organisme  :</a:t>
            </a:r>
          </a:p>
          <a:p>
            <a:pPr algn="just">
              <a:spcAft>
                <a:spcPts val="0"/>
              </a:spcAft>
            </a:pPr>
            <a:r>
              <a:rPr lang="fr-FR" sz="1600" dirty="0">
                <a:solidFill>
                  <a:schemeClr val="bg1"/>
                </a:solidFill>
                <a:latin typeface="Arial" panose="020B0604020202020204" pitchFamily="34" charset="0"/>
                <a:ea typeface="Open Sans"/>
                <a:cs typeface="Arial" panose="020B0604020202020204" pitchFamily="34" charset="0"/>
              </a:rPr>
              <a:t> </a:t>
            </a:r>
          </a:p>
          <a:p>
            <a:pPr marL="342900" lvl="0" indent="-342900" algn="just">
              <a:spcAft>
                <a:spcPts val="0"/>
              </a:spcAft>
              <a:buFont typeface="Symbol" panose="05050102010706020507" pitchFamily="18" charset="2"/>
              <a:buChar char=""/>
            </a:pPr>
            <a:r>
              <a:rPr lang="fr-FR" sz="1600" dirty="0">
                <a:solidFill>
                  <a:schemeClr val="bg1"/>
                </a:solidFill>
                <a:latin typeface="Arial" panose="020B0604020202020204" pitchFamily="34" charset="0"/>
                <a:ea typeface="Open Sans"/>
                <a:cs typeface="Arial" panose="020B0604020202020204" pitchFamily="34" charset="0"/>
              </a:rPr>
              <a:t>la date et l’heure du début de l’évènement et sa clôture (retour à la normale) ;</a:t>
            </a:r>
          </a:p>
          <a:p>
            <a:pPr marL="342900" lvl="0" indent="-342900" algn="just">
              <a:spcAft>
                <a:spcPts val="0"/>
              </a:spcAft>
              <a:buFont typeface="Symbol" panose="05050102010706020507" pitchFamily="18" charset="2"/>
              <a:buChar char=""/>
            </a:pPr>
            <a:r>
              <a:rPr lang="fr-FR" sz="1600" dirty="0">
                <a:solidFill>
                  <a:schemeClr val="bg1"/>
                </a:solidFill>
                <a:latin typeface="Arial" panose="020B0604020202020204" pitchFamily="34" charset="0"/>
                <a:ea typeface="Open Sans"/>
                <a:cs typeface="Arial" panose="020B0604020202020204" pitchFamily="34" charset="0"/>
              </a:rPr>
              <a:t>la date et l’heure de l’enregistrement et sa clôture ;</a:t>
            </a:r>
          </a:p>
          <a:p>
            <a:pPr marL="342900" lvl="0" indent="-342900" algn="just">
              <a:spcAft>
                <a:spcPts val="0"/>
              </a:spcAft>
              <a:buFont typeface="Symbol" panose="05050102010706020507" pitchFamily="18" charset="2"/>
              <a:buChar char=""/>
            </a:pPr>
            <a:r>
              <a:rPr lang="fr-FR" sz="1600" dirty="0">
                <a:solidFill>
                  <a:schemeClr val="bg1"/>
                </a:solidFill>
                <a:latin typeface="Arial" panose="020B0604020202020204" pitchFamily="34" charset="0"/>
                <a:ea typeface="Open Sans"/>
                <a:cs typeface="Arial" panose="020B0604020202020204" pitchFamily="34" charset="0"/>
              </a:rPr>
              <a:t>son origine (personne ou dispositif technique) ;</a:t>
            </a:r>
          </a:p>
          <a:p>
            <a:pPr marL="342900" lvl="0" indent="-342900" algn="just">
              <a:spcAft>
                <a:spcPts val="0"/>
              </a:spcAft>
              <a:buFont typeface="Symbol" panose="05050102010706020507" pitchFamily="18" charset="2"/>
              <a:buChar char=""/>
            </a:pPr>
            <a:r>
              <a:rPr lang="fr-FR" sz="1600" dirty="0">
                <a:solidFill>
                  <a:schemeClr val="bg1"/>
                </a:solidFill>
                <a:latin typeface="Arial" panose="020B0604020202020204" pitchFamily="34" charset="0"/>
                <a:ea typeface="Open Sans"/>
                <a:cs typeface="Arial" panose="020B0604020202020204" pitchFamily="34" charset="0"/>
              </a:rPr>
              <a:t>les coordonnées du déclarant le cas échant ;</a:t>
            </a:r>
          </a:p>
          <a:p>
            <a:pPr marL="342900" lvl="0" indent="-342900" algn="just">
              <a:spcAft>
                <a:spcPts val="0"/>
              </a:spcAft>
              <a:buFont typeface="Symbol" panose="05050102010706020507" pitchFamily="18" charset="2"/>
              <a:buChar char=""/>
            </a:pPr>
            <a:r>
              <a:rPr lang="fr-FR" sz="1600" dirty="0">
                <a:solidFill>
                  <a:schemeClr val="bg1"/>
                </a:solidFill>
                <a:latin typeface="Arial" panose="020B0604020202020204" pitchFamily="34" charset="0"/>
                <a:ea typeface="Open Sans"/>
                <a:cs typeface="Arial" panose="020B0604020202020204" pitchFamily="34" charset="0"/>
              </a:rPr>
              <a:t>une description aussi précise que possible de l’évènement ;</a:t>
            </a:r>
          </a:p>
          <a:p>
            <a:pPr marL="342900" lvl="0" indent="-342900" algn="just">
              <a:spcAft>
                <a:spcPts val="0"/>
              </a:spcAft>
              <a:buFont typeface="Symbol" panose="05050102010706020507" pitchFamily="18" charset="2"/>
              <a:buChar char=""/>
            </a:pPr>
            <a:r>
              <a:rPr lang="fr-FR" sz="1600" dirty="0">
                <a:solidFill>
                  <a:schemeClr val="bg1"/>
                </a:solidFill>
                <a:latin typeface="Arial" panose="020B0604020202020204" pitchFamily="34" charset="0"/>
                <a:ea typeface="Open Sans"/>
                <a:cs typeface="Arial" panose="020B0604020202020204" pitchFamily="34" charset="0"/>
              </a:rPr>
              <a:t>sa catégorisation, suivant le catalogue des incidents ;</a:t>
            </a:r>
          </a:p>
          <a:p>
            <a:pPr marL="342900" lvl="0" indent="-342900" algn="just">
              <a:spcAft>
                <a:spcPts val="0"/>
              </a:spcAft>
              <a:buFont typeface="Symbol" panose="05050102010706020507" pitchFamily="18" charset="2"/>
              <a:buChar char=""/>
            </a:pPr>
            <a:r>
              <a:rPr lang="fr-FR" sz="1600" dirty="0">
                <a:solidFill>
                  <a:schemeClr val="bg1"/>
                </a:solidFill>
                <a:latin typeface="Arial" panose="020B0604020202020204" pitchFamily="34" charset="0"/>
                <a:ea typeface="Open Sans"/>
                <a:cs typeface="Arial" panose="020B0604020202020204" pitchFamily="34" charset="0"/>
              </a:rPr>
              <a:t>les actions immédiates déclenchées.</a:t>
            </a:r>
            <a:endParaRPr lang="fr-FR" sz="1600" dirty="0">
              <a:solidFill>
                <a:schemeClr val="bg1"/>
              </a:solidFill>
              <a:effectLst/>
              <a:latin typeface="Arial" panose="020B0604020202020204" pitchFamily="34" charset="0"/>
              <a:ea typeface="Open Sans"/>
              <a:cs typeface="Arial" panose="020B0604020202020204" pitchFamily="34" charset="0"/>
            </a:endParaRPr>
          </a:p>
        </p:txBody>
      </p:sp>
    </p:spTree>
    <p:extLst>
      <p:ext uri="{BB962C8B-B14F-4D97-AF65-F5344CB8AC3E}">
        <p14:creationId xmlns:p14="http://schemas.microsoft.com/office/powerpoint/2010/main" val="122595533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91575E3-0BDA-4195-AD9A-E04A567D70E4}"/>
              </a:ext>
            </a:extLst>
          </p:cNvPr>
          <p:cNvSpPr txBox="1"/>
          <p:nvPr/>
        </p:nvSpPr>
        <p:spPr>
          <a:xfrm>
            <a:off x="982662" y="1247970"/>
            <a:ext cx="10513937" cy="783136"/>
          </a:xfrm>
          <a:prstGeom prst="rect">
            <a:avLst/>
          </a:prstGeom>
          <a:noFill/>
        </p:spPr>
        <p:txBody>
          <a:bodyPr wrap="square" lIns="0" tIns="0" rIns="0" bIns="0" rtlCol="0" anchor="t" anchorCtr="0">
            <a:noAutofit/>
          </a:bodyPr>
          <a:lstStyle/>
          <a:p>
            <a:r>
              <a:rPr lang="fr-FR" sz="2400" b="1" dirty="0">
                <a:solidFill>
                  <a:schemeClr val="bg1"/>
                </a:solidFill>
                <a:latin typeface="Arial Black" panose="020B0604020202020204" pitchFamily="34" charset="0"/>
                <a:cs typeface="Arial Black" panose="020B0604020202020204" pitchFamily="34" charset="0"/>
              </a:rPr>
              <a:t>Catégories de l’incident</a:t>
            </a:r>
          </a:p>
        </p:txBody>
      </p:sp>
      <p:sp>
        <p:nvSpPr>
          <p:cNvPr id="6" name="ZoneTexte 5"/>
          <p:cNvSpPr txBox="1"/>
          <p:nvPr/>
        </p:nvSpPr>
        <p:spPr>
          <a:xfrm>
            <a:off x="239688" y="1988840"/>
            <a:ext cx="5064224" cy="3240360"/>
          </a:xfrm>
          <a:prstGeom prst="rect">
            <a:avLst/>
          </a:prstGeom>
          <a:noFill/>
        </p:spPr>
        <p:txBody>
          <a:bodyPr wrap="square" lIns="72000" tIns="108000" rIns="72000" bIns="108000" rtlCol="0" anchor="t" anchorCtr="0">
            <a:noAutofit/>
          </a:bodyPr>
          <a:lstStyle/>
          <a:p>
            <a:pPr algn="just">
              <a:spcAft>
                <a:spcPts val="0"/>
              </a:spcAft>
            </a:pPr>
            <a:r>
              <a:rPr lang="fr-FR" sz="1600" i="1" dirty="0">
                <a:solidFill>
                  <a:srgbClr val="1C3354"/>
                </a:solidFill>
                <a:highlight>
                  <a:srgbClr val="FFFF00"/>
                </a:highlight>
                <a:latin typeface="Arial" panose="020B0604020202020204" pitchFamily="34" charset="0"/>
                <a:ea typeface="Open Sans"/>
                <a:cs typeface="Arial" panose="020B0604020202020204" pitchFamily="34" charset="0"/>
              </a:rPr>
              <a:t>XXX [Préciser la personne ou le service responsable</a:t>
            </a:r>
            <a:r>
              <a:rPr lang="fr-FR" sz="1600" dirty="0">
                <a:solidFill>
                  <a:srgbClr val="1C3354"/>
                </a:solidFill>
                <a:highlight>
                  <a:srgbClr val="FFFF00"/>
                </a:highlight>
                <a:latin typeface="Arial" panose="020B0604020202020204" pitchFamily="34" charset="0"/>
                <a:ea typeface="Open Sans"/>
                <a:cs typeface="Arial" panose="020B0604020202020204" pitchFamily="34" charset="0"/>
              </a:rPr>
              <a:t>]</a:t>
            </a:r>
            <a:r>
              <a:rPr lang="fr-FR" sz="1600" dirty="0">
                <a:solidFill>
                  <a:schemeClr val="bg1"/>
                </a:solidFill>
                <a:latin typeface="Arial" panose="020B0604020202020204" pitchFamily="34" charset="0"/>
                <a:ea typeface="Open Sans"/>
                <a:cs typeface="Arial" panose="020B0604020202020204" pitchFamily="34" charset="0"/>
              </a:rPr>
              <a:t>  procède à l’analyse de l’incident pour en déterminer la gravité, en collaboration avec le DPO le cas échéant.</a:t>
            </a:r>
          </a:p>
          <a:p>
            <a:pPr algn="just">
              <a:spcAft>
                <a:spcPts val="0"/>
              </a:spcAft>
            </a:pPr>
            <a:r>
              <a:rPr lang="fr-FR" sz="1600" dirty="0">
                <a:solidFill>
                  <a:schemeClr val="bg1"/>
                </a:solidFill>
                <a:latin typeface="Arial" panose="020B0604020202020204" pitchFamily="34" charset="0"/>
                <a:ea typeface="Open Sans"/>
                <a:cs typeface="Arial" panose="020B0604020202020204" pitchFamily="34" charset="0"/>
              </a:rPr>
              <a:t> </a:t>
            </a:r>
          </a:p>
          <a:p>
            <a:pPr algn="just">
              <a:spcAft>
                <a:spcPts val="0"/>
              </a:spcAft>
            </a:pPr>
            <a:r>
              <a:rPr lang="fr-FR" sz="1600" dirty="0">
                <a:solidFill>
                  <a:schemeClr val="bg1"/>
                </a:solidFill>
                <a:latin typeface="Arial" panose="020B0604020202020204" pitchFamily="34" charset="0"/>
                <a:ea typeface="Open Sans"/>
                <a:cs typeface="Arial" panose="020B0604020202020204" pitchFamily="34" charset="0"/>
              </a:rPr>
              <a:t>L’échelle de gravité des incidents est la suivante :</a:t>
            </a:r>
          </a:p>
          <a:p>
            <a:pPr algn="just">
              <a:spcAft>
                <a:spcPts val="0"/>
              </a:spcAft>
            </a:pPr>
            <a:r>
              <a:rPr lang="fr-FR" sz="1600" dirty="0">
                <a:latin typeface="Arial" panose="020B0604020202020204" pitchFamily="34" charset="0"/>
                <a:ea typeface="Open Sans"/>
                <a:cs typeface="Arial" panose="020B0604020202020204" pitchFamily="34" charset="0"/>
              </a:rPr>
              <a:t> </a:t>
            </a:r>
          </a:p>
          <a:p>
            <a:pPr algn="just">
              <a:spcAft>
                <a:spcPts val="0"/>
              </a:spcAft>
            </a:pPr>
            <a:r>
              <a:rPr lang="fr-FR" sz="1600" dirty="0">
                <a:solidFill>
                  <a:schemeClr val="bg1"/>
                </a:solidFill>
                <a:latin typeface="Arial" panose="020B0604020202020204" pitchFamily="34" charset="0"/>
                <a:cs typeface="Arial" panose="020B0604020202020204" pitchFamily="34" charset="0"/>
              </a:rPr>
              <a:t> </a:t>
            </a:r>
          </a:p>
          <a:p>
            <a:pPr algn="just">
              <a:spcAft>
                <a:spcPts val="0"/>
              </a:spcAft>
            </a:pPr>
            <a:endParaRPr lang="fr-FR" sz="1600" dirty="0">
              <a:solidFill>
                <a:schemeClr val="bg1"/>
              </a:solidFill>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a:stretch>
            <a:fillRect/>
          </a:stretch>
        </p:blipFill>
        <p:spPr>
          <a:xfrm>
            <a:off x="6312024" y="1286323"/>
            <a:ext cx="5544616" cy="4806973"/>
          </a:xfrm>
          <a:prstGeom prst="rect">
            <a:avLst/>
          </a:prstGeom>
        </p:spPr>
      </p:pic>
    </p:spTree>
    <p:extLst>
      <p:ext uri="{BB962C8B-B14F-4D97-AF65-F5344CB8AC3E}">
        <p14:creationId xmlns:p14="http://schemas.microsoft.com/office/powerpoint/2010/main" val="385265168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91575E3-0BDA-4195-AD9A-E04A567D70E4}"/>
              </a:ext>
            </a:extLst>
          </p:cNvPr>
          <p:cNvSpPr txBox="1"/>
          <p:nvPr/>
        </p:nvSpPr>
        <p:spPr>
          <a:xfrm>
            <a:off x="982662" y="1247970"/>
            <a:ext cx="10513937" cy="783136"/>
          </a:xfrm>
          <a:prstGeom prst="rect">
            <a:avLst/>
          </a:prstGeom>
          <a:noFill/>
        </p:spPr>
        <p:txBody>
          <a:bodyPr wrap="square" lIns="0" tIns="0" rIns="0" bIns="0" rtlCol="0" anchor="t" anchorCtr="0">
            <a:noAutofit/>
          </a:bodyPr>
          <a:lstStyle/>
          <a:p>
            <a:r>
              <a:rPr lang="fr-FR" sz="2400" b="1" dirty="0">
                <a:solidFill>
                  <a:schemeClr val="bg1"/>
                </a:solidFill>
                <a:latin typeface="Arial Black" panose="020B0604020202020204" pitchFamily="34" charset="0"/>
                <a:cs typeface="Arial Black" panose="020B0604020202020204" pitchFamily="34" charset="0"/>
              </a:rPr>
              <a:t>Plan d’actions (1/2)</a:t>
            </a:r>
          </a:p>
        </p:txBody>
      </p:sp>
      <p:sp>
        <p:nvSpPr>
          <p:cNvPr id="6" name="ZoneTexte 5"/>
          <p:cNvSpPr txBox="1"/>
          <p:nvPr/>
        </p:nvSpPr>
        <p:spPr>
          <a:xfrm>
            <a:off x="239688" y="1988840"/>
            <a:ext cx="11952312" cy="3240360"/>
          </a:xfrm>
          <a:prstGeom prst="rect">
            <a:avLst/>
          </a:prstGeom>
          <a:noFill/>
        </p:spPr>
        <p:txBody>
          <a:bodyPr wrap="square" lIns="72000" tIns="108000" rIns="72000" bIns="108000" rtlCol="0" anchor="t" anchorCtr="0">
            <a:noAutofit/>
          </a:bodyPr>
          <a:lstStyle/>
          <a:p>
            <a:pPr algn="just">
              <a:spcAft>
                <a:spcPts val="0"/>
              </a:spcAft>
            </a:pPr>
            <a:r>
              <a:rPr lang="fr-FR" sz="1600" dirty="0">
                <a:solidFill>
                  <a:schemeClr val="bg1"/>
                </a:solidFill>
                <a:latin typeface="Arial" panose="020B0604020202020204" pitchFamily="34" charset="0"/>
                <a:ea typeface="Open Sans"/>
                <a:cs typeface="Arial" panose="020B0604020202020204" pitchFamily="34" charset="0"/>
              </a:rPr>
              <a:t>Après catégorisation de l’incident, </a:t>
            </a:r>
            <a:r>
              <a:rPr lang="fr-FR" sz="1600" i="1" dirty="0">
                <a:solidFill>
                  <a:srgbClr val="1C3354"/>
                </a:solidFill>
                <a:highlight>
                  <a:srgbClr val="FFFF00"/>
                </a:highlight>
                <a:latin typeface="Arial" panose="020B0604020202020204" pitchFamily="34" charset="0"/>
                <a:ea typeface="Open Sans"/>
                <a:cs typeface="Arial" panose="020B0604020202020204" pitchFamily="34" charset="0"/>
              </a:rPr>
              <a:t>XXX [Préciser la personne ou le service responsable</a:t>
            </a:r>
            <a:r>
              <a:rPr lang="fr-FR" sz="1600" dirty="0">
                <a:solidFill>
                  <a:srgbClr val="1C3354"/>
                </a:solidFill>
                <a:highlight>
                  <a:srgbClr val="FFFF00"/>
                </a:highlight>
                <a:latin typeface="Arial" panose="020B0604020202020204" pitchFamily="34" charset="0"/>
                <a:ea typeface="Open Sans"/>
                <a:cs typeface="Arial" panose="020B0604020202020204" pitchFamily="34" charset="0"/>
              </a:rPr>
              <a:t>]</a:t>
            </a:r>
            <a:r>
              <a:rPr lang="fr-FR" sz="1600" dirty="0">
                <a:solidFill>
                  <a:srgbClr val="1C3354"/>
                </a:solidFill>
                <a:latin typeface="Arial" panose="020B0604020202020204" pitchFamily="34" charset="0"/>
                <a:ea typeface="Open Sans"/>
                <a:cs typeface="Arial" panose="020B0604020202020204" pitchFamily="34" charset="0"/>
              </a:rPr>
              <a:t> </a:t>
            </a:r>
            <a:r>
              <a:rPr lang="fr-FR" sz="1600" dirty="0">
                <a:solidFill>
                  <a:schemeClr val="bg1"/>
                </a:solidFill>
                <a:latin typeface="Arial" panose="020B0604020202020204" pitchFamily="34" charset="0"/>
                <a:ea typeface="Open Sans"/>
                <a:cs typeface="Arial" panose="020B0604020202020204" pitchFamily="34" charset="0"/>
              </a:rPr>
              <a:t>met en place un plan d’action qui consiste à </a:t>
            </a:r>
            <a:r>
              <a:rPr lang="fr-FR" sz="1600" dirty="0">
                <a:solidFill>
                  <a:srgbClr val="1C3354"/>
                </a:solidFill>
                <a:highlight>
                  <a:srgbClr val="FFFF00"/>
                </a:highlight>
                <a:latin typeface="Arial" panose="020B0604020202020204" pitchFamily="34" charset="0"/>
                <a:ea typeface="Open Sans"/>
                <a:cs typeface="Arial" panose="020B0604020202020204" pitchFamily="34" charset="0"/>
              </a:rPr>
              <a:t>XXXX</a:t>
            </a:r>
            <a:r>
              <a:rPr lang="fr-FR" sz="1600" i="1" dirty="0">
                <a:solidFill>
                  <a:srgbClr val="1C3354"/>
                </a:solidFill>
                <a:highlight>
                  <a:srgbClr val="FFFF00"/>
                </a:highlight>
                <a:latin typeface="Arial" panose="020B0604020202020204" pitchFamily="34" charset="0"/>
                <a:ea typeface="Open Sans"/>
                <a:cs typeface="Arial" panose="020B0604020202020204" pitchFamily="34" charset="0"/>
              </a:rPr>
              <a:t> [compléter les actions attendues].</a:t>
            </a:r>
            <a:endParaRPr lang="fr-FR" sz="1600" dirty="0">
              <a:solidFill>
                <a:srgbClr val="1C3354"/>
              </a:solidFill>
              <a:latin typeface="Arial" panose="020B0604020202020204" pitchFamily="34" charset="0"/>
              <a:ea typeface="Open Sans"/>
              <a:cs typeface="Arial" panose="020B0604020202020204" pitchFamily="34" charset="0"/>
            </a:endParaRPr>
          </a:p>
          <a:p>
            <a:pPr algn="just">
              <a:spcAft>
                <a:spcPts val="0"/>
              </a:spcAft>
            </a:pPr>
            <a:r>
              <a:rPr lang="fr-FR" sz="1600" dirty="0">
                <a:solidFill>
                  <a:schemeClr val="bg1"/>
                </a:solidFill>
                <a:latin typeface="Arial" panose="020B0604020202020204" pitchFamily="34" charset="0"/>
                <a:ea typeface="Open Sans"/>
                <a:cs typeface="Arial" panose="020B0604020202020204" pitchFamily="34" charset="0"/>
              </a:rPr>
              <a:t> </a:t>
            </a:r>
          </a:p>
          <a:p>
            <a:pPr algn="just">
              <a:spcAft>
                <a:spcPts val="0"/>
              </a:spcAft>
            </a:pPr>
            <a:r>
              <a:rPr lang="fr-FR" sz="1600" dirty="0">
                <a:solidFill>
                  <a:schemeClr val="bg1"/>
                </a:solidFill>
                <a:latin typeface="Arial" panose="020B0604020202020204" pitchFamily="34" charset="0"/>
                <a:ea typeface="Open Sans"/>
                <a:cs typeface="Arial" panose="020B0604020202020204" pitchFamily="34" charset="0"/>
              </a:rPr>
              <a:t>Ce plan d’action comporte une information auprès de l’éditeur de l’outil informatique permettant l’appel à </a:t>
            </a:r>
            <a:r>
              <a:rPr lang="fr-FR" sz="1600" dirty="0" err="1">
                <a:solidFill>
                  <a:schemeClr val="bg1"/>
                </a:solidFill>
                <a:latin typeface="Arial" panose="020B0604020202020204" pitchFamily="34" charset="0"/>
                <a:ea typeface="Open Sans"/>
                <a:cs typeface="Arial" panose="020B0604020202020204" pitchFamily="34" charset="0"/>
              </a:rPr>
              <a:t>INSi</a:t>
            </a:r>
            <a:r>
              <a:rPr lang="fr-FR" sz="1600" dirty="0">
                <a:solidFill>
                  <a:schemeClr val="bg1"/>
                </a:solidFill>
                <a:latin typeface="Arial" panose="020B0604020202020204" pitchFamily="34" charset="0"/>
                <a:ea typeface="Open Sans"/>
                <a:cs typeface="Arial" panose="020B0604020202020204" pitchFamily="34" charset="0"/>
              </a:rPr>
              <a:t>, lui demandant de signaler au GIE SESAM-Vitale l’incident.</a:t>
            </a:r>
          </a:p>
          <a:p>
            <a:pPr algn="just">
              <a:spcAft>
                <a:spcPts val="0"/>
              </a:spcAft>
            </a:pPr>
            <a:r>
              <a:rPr lang="fr-FR" sz="1600" dirty="0">
                <a:solidFill>
                  <a:schemeClr val="bg1"/>
                </a:solidFill>
                <a:latin typeface="Arial" panose="020B0604020202020204" pitchFamily="34" charset="0"/>
                <a:ea typeface="Open Sans"/>
                <a:cs typeface="Arial" panose="020B0604020202020204" pitchFamily="34" charset="0"/>
              </a:rPr>
              <a:t> </a:t>
            </a:r>
          </a:p>
          <a:p>
            <a:pPr algn="just">
              <a:spcAft>
                <a:spcPts val="0"/>
              </a:spcAft>
            </a:pPr>
            <a:r>
              <a:rPr lang="fr-FR" sz="1600" dirty="0">
                <a:solidFill>
                  <a:schemeClr val="bg1"/>
                </a:solidFill>
                <a:latin typeface="Arial" panose="020B0604020202020204" pitchFamily="34" charset="0"/>
                <a:ea typeface="Open Sans"/>
                <a:cs typeface="Arial" panose="020B0604020202020204" pitchFamily="34" charset="0"/>
              </a:rPr>
              <a:t>Dans le cas où l’incident constitue une violation de données à caractère personnel au sens du RGPD, il convient de procéder à l’appréciation suivante afin d’apprécier les mesures qui doivent être prises.</a:t>
            </a:r>
          </a:p>
          <a:p>
            <a:pPr algn="just">
              <a:spcAft>
                <a:spcPts val="0"/>
              </a:spcAft>
            </a:pPr>
            <a:r>
              <a:rPr lang="fr-FR" sz="1600" dirty="0">
                <a:solidFill>
                  <a:schemeClr val="bg1"/>
                </a:solidFill>
                <a:latin typeface="Arial" panose="020B0604020202020204" pitchFamily="34" charset="0"/>
                <a:ea typeface="Open Sans"/>
                <a:cs typeface="Arial" panose="020B0604020202020204" pitchFamily="34" charset="0"/>
              </a:rPr>
              <a:t> </a:t>
            </a:r>
          </a:p>
          <a:p>
            <a:pPr algn="just">
              <a:spcAft>
                <a:spcPts val="0"/>
              </a:spcAft>
            </a:pPr>
            <a:endParaRPr lang="fr-FR" sz="1600" dirty="0">
              <a:solidFill>
                <a:schemeClr val="bg1"/>
              </a:solidFill>
              <a:effectLst/>
              <a:latin typeface="Arial" panose="020B0604020202020204" pitchFamily="34" charset="0"/>
              <a:ea typeface="Open Sans"/>
              <a:cs typeface="Arial" panose="020B0604020202020204" pitchFamily="34" charset="0"/>
            </a:endParaRPr>
          </a:p>
        </p:txBody>
      </p:sp>
      <p:graphicFrame>
        <p:nvGraphicFramePr>
          <p:cNvPr id="7" name="Objet 6"/>
          <p:cNvGraphicFramePr>
            <a:graphicFrameLocks noChangeAspect="1"/>
          </p:cNvGraphicFramePr>
          <p:nvPr>
            <p:extLst>
              <p:ext uri="{D42A27DB-BD31-4B8C-83A1-F6EECF244321}">
                <p14:modId xmlns:p14="http://schemas.microsoft.com/office/powerpoint/2010/main" val="1771476711"/>
              </p:ext>
            </p:extLst>
          </p:nvPr>
        </p:nvGraphicFramePr>
        <p:xfrm>
          <a:off x="2421141" y="4365104"/>
          <a:ext cx="7349719" cy="1224000"/>
        </p:xfrm>
        <a:graphic>
          <a:graphicData uri="http://schemas.openxmlformats.org/presentationml/2006/ole">
            <mc:AlternateContent xmlns:mc="http://schemas.openxmlformats.org/markup-compatibility/2006">
              <mc:Choice xmlns:v="urn:schemas-microsoft-com:vml" Requires="v">
                <p:oleObj name="Document" r:id="rId2" imgW="6120457" imgH="1019557" progId="Word.Document.12">
                  <p:embed/>
                </p:oleObj>
              </mc:Choice>
              <mc:Fallback>
                <p:oleObj name="Document" r:id="rId2" imgW="6120457" imgH="1019557" progId="Word.Document.12">
                  <p:embed/>
                  <p:pic>
                    <p:nvPicPr>
                      <p:cNvPr id="7" name="Objet 6"/>
                      <p:cNvPicPr/>
                      <p:nvPr/>
                    </p:nvPicPr>
                    <p:blipFill>
                      <a:blip r:embed="rId3"/>
                      <a:stretch>
                        <a:fillRect/>
                      </a:stretch>
                    </p:blipFill>
                    <p:spPr>
                      <a:xfrm>
                        <a:off x="2421141" y="4365104"/>
                        <a:ext cx="7349719" cy="1224000"/>
                      </a:xfrm>
                      <a:prstGeom prst="rect">
                        <a:avLst/>
                      </a:prstGeom>
                    </p:spPr>
                  </p:pic>
                </p:oleObj>
              </mc:Fallback>
            </mc:AlternateContent>
          </a:graphicData>
        </a:graphic>
      </p:graphicFrame>
    </p:spTree>
    <p:extLst>
      <p:ext uri="{BB962C8B-B14F-4D97-AF65-F5344CB8AC3E}">
        <p14:creationId xmlns:p14="http://schemas.microsoft.com/office/powerpoint/2010/main" val="335266300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91575E3-0BDA-4195-AD9A-E04A567D70E4}"/>
              </a:ext>
            </a:extLst>
          </p:cNvPr>
          <p:cNvSpPr txBox="1"/>
          <p:nvPr/>
        </p:nvSpPr>
        <p:spPr>
          <a:xfrm>
            <a:off x="982662" y="1247970"/>
            <a:ext cx="10513937" cy="783136"/>
          </a:xfrm>
          <a:prstGeom prst="rect">
            <a:avLst/>
          </a:prstGeom>
          <a:noFill/>
        </p:spPr>
        <p:txBody>
          <a:bodyPr wrap="square" lIns="0" tIns="0" rIns="0" bIns="0" rtlCol="0" anchor="t" anchorCtr="0">
            <a:noAutofit/>
          </a:bodyPr>
          <a:lstStyle/>
          <a:p>
            <a:r>
              <a:rPr lang="fr-FR" sz="2400" b="1" dirty="0">
                <a:solidFill>
                  <a:schemeClr val="bg1"/>
                </a:solidFill>
                <a:latin typeface="Arial Black" panose="020B0604020202020204" pitchFamily="34" charset="0"/>
                <a:cs typeface="Arial Black" panose="020B0604020202020204" pitchFamily="34" charset="0"/>
              </a:rPr>
              <a:t>Plan d’actions (2/2)</a:t>
            </a:r>
          </a:p>
        </p:txBody>
      </p:sp>
      <p:sp>
        <p:nvSpPr>
          <p:cNvPr id="6" name="ZoneTexte 5"/>
          <p:cNvSpPr txBox="1"/>
          <p:nvPr/>
        </p:nvSpPr>
        <p:spPr>
          <a:xfrm>
            <a:off x="239688" y="1628800"/>
            <a:ext cx="11952312" cy="4248472"/>
          </a:xfrm>
          <a:prstGeom prst="rect">
            <a:avLst/>
          </a:prstGeom>
          <a:noFill/>
        </p:spPr>
        <p:txBody>
          <a:bodyPr wrap="square" lIns="72000" tIns="108000" rIns="72000" bIns="108000" rtlCol="0" anchor="t" anchorCtr="0">
            <a:noAutofit/>
          </a:bodyPr>
          <a:lstStyle/>
          <a:p>
            <a:r>
              <a:rPr lang="fr-FR" sz="1600" dirty="0">
                <a:solidFill>
                  <a:schemeClr val="bg1"/>
                </a:solidFill>
                <a:latin typeface="Arial" panose="020B0604020202020204" pitchFamily="34" charset="0"/>
                <a:cs typeface="Arial" panose="020B0604020202020204" pitchFamily="34" charset="0"/>
              </a:rPr>
              <a:t>Une notification de violation de données à caractère personnel doit contenir :</a:t>
            </a:r>
          </a:p>
          <a:p>
            <a:endParaRPr lang="fr-FR" sz="1600" dirty="0">
              <a:solidFill>
                <a:schemeClr val="bg1"/>
              </a:solidFill>
              <a:latin typeface="Arial" panose="020B0604020202020204" pitchFamily="34" charset="0"/>
              <a:cs typeface="Arial" panose="020B0604020202020204" pitchFamily="34" charset="0"/>
            </a:endParaRPr>
          </a:p>
          <a:p>
            <a:endParaRPr lang="fr-FR" sz="1400" dirty="0">
              <a:solidFill>
                <a:schemeClr val="bg1"/>
              </a:solidFill>
              <a:latin typeface="Arial" panose="020B0604020202020204" pitchFamily="34" charset="0"/>
              <a:cs typeface="Arial" panose="020B0604020202020204" pitchFamily="34" charset="0"/>
            </a:endParaRPr>
          </a:p>
          <a:p>
            <a:endParaRPr lang="fr-FR" sz="1400" dirty="0">
              <a:solidFill>
                <a:schemeClr val="bg1"/>
              </a:solidFill>
              <a:latin typeface="Arial" panose="020B0604020202020204" pitchFamily="34" charset="0"/>
              <a:cs typeface="Arial" panose="020B0604020202020204" pitchFamily="34" charset="0"/>
            </a:endParaRPr>
          </a:p>
          <a:p>
            <a:endParaRPr lang="fr-FR" sz="1400" dirty="0">
              <a:solidFill>
                <a:schemeClr val="bg1"/>
              </a:solidFill>
              <a:latin typeface="Arial" panose="020B0604020202020204" pitchFamily="34" charset="0"/>
              <a:cs typeface="Arial" panose="020B0604020202020204" pitchFamily="34" charset="0"/>
            </a:endParaRPr>
          </a:p>
          <a:p>
            <a:endParaRPr lang="fr-FR" sz="1400" dirty="0">
              <a:solidFill>
                <a:schemeClr val="bg1"/>
              </a:solidFill>
              <a:latin typeface="Arial" panose="020B0604020202020204" pitchFamily="34" charset="0"/>
              <a:cs typeface="Arial" panose="020B0604020202020204" pitchFamily="34" charset="0"/>
            </a:endParaRPr>
          </a:p>
          <a:p>
            <a:endParaRPr lang="fr-FR" sz="1400" dirty="0">
              <a:solidFill>
                <a:schemeClr val="bg1"/>
              </a:solidFill>
              <a:latin typeface="Arial" panose="020B0604020202020204" pitchFamily="34" charset="0"/>
              <a:cs typeface="Arial" panose="020B0604020202020204" pitchFamily="34" charset="0"/>
            </a:endParaRPr>
          </a:p>
          <a:p>
            <a:endParaRPr lang="fr-FR" sz="1400" dirty="0">
              <a:solidFill>
                <a:schemeClr val="bg1"/>
              </a:solidFill>
              <a:latin typeface="Arial" panose="020B0604020202020204" pitchFamily="34" charset="0"/>
              <a:cs typeface="Arial" panose="020B0604020202020204" pitchFamily="34" charset="0"/>
            </a:endParaRPr>
          </a:p>
          <a:p>
            <a:endParaRPr lang="fr-FR" sz="1400" dirty="0">
              <a:solidFill>
                <a:schemeClr val="bg1"/>
              </a:solidFill>
              <a:latin typeface="Arial" panose="020B0604020202020204" pitchFamily="34" charset="0"/>
              <a:cs typeface="Arial" panose="020B0604020202020204" pitchFamily="34" charset="0"/>
            </a:endParaRPr>
          </a:p>
          <a:p>
            <a:endParaRPr lang="fr-FR" sz="1400" dirty="0">
              <a:solidFill>
                <a:schemeClr val="bg1"/>
              </a:solidFill>
              <a:latin typeface="Arial" panose="020B0604020202020204" pitchFamily="34" charset="0"/>
              <a:cs typeface="Arial" panose="020B0604020202020204" pitchFamily="34" charset="0"/>
            </a:endParaRPr>
          </a:p>
          <a:p>
            <a:endParaRPr lang="fr-FR" sz="1400" dirty="0">
              <a:solidFill>
                <a:schemeClr val="bg1"/>
              </a:solidFill>
              <a:latin typeface="Arial" panose="020B0604020202020204" pitchFamily="34" charset="0"/>
              <a:cs typeface="Arial" panose="020B0604020202020204" pitchFamily="34" charset="0"/>
            </a:endParaRPr>
          </a:p>
          <a:p>
            <a:endParaRPr lang="fr-FR" sz="1400" dirty="0">
              <a:solidFill>
                <a:schemeClr val="bg1"/>
              </a:solidFill>
              <a:latin typeface="Arial" panose="020B0604020202020204" pitchFamily="34" charset="0"/>
              <a:cs typeface="Arial" panose="020B0604020202020204" pitchFamily="34" charset="0"/>
            </a:endParaRPr>
          </a:p>
          <a:p>
            <a:endParaRPr lang="fr-FR" sz="1400" dirty="0">
              <a:solidFill>
                <a:schemeClr val="bg1"/>
              </a:solidFill>
              <a:latin typeface="Arial" panose="020B0604020202020204" pitchFamily="34" charset="0"/>
              <a:cs typeface="Arial" panose="020B0604020202020204" pitchFamily="34" charset="0"/>
            </a:endParaRPr>
          </a:p>
          <a:p>
            <a:endParaRPr lang="fr-FR" sz="1400" dirty="0">
              <a:solidFill>
                <a:schemeClr val="bg1"/>
              </a:solidFill>
              <a:latin typeface="Arial" panose="020B0604020202020204" pitchFamily="34" charset="0"/>
              <a:cs typeface="Arial" panose="020B0604020202020204" pitchFamily="34" charset="0"/>
            </a:endParaRPr>
          </a:p>
          <a:p>
            <a:r>
              <a:rPr lang="fr-FR" sz="1600" dirty="0">
                <a:solidFill>
                  <a:schemeClr val="bg1"/>
                </a:solidFill>
                <a:latin typeface="Arial" panose="020B0604020202020204" pitchFamily="34" charset="0"/>
                <a:cs typeface="Arial" panose="020B0604020202020204" pitchFamily="34" charset="0"/>
              </a:rPr>
              <a:t>Les personnes concernées par l’incident doivent être notifiées individuellement. Dans la mesure où cela ne serait pas faisable, il est possible de recourir à une notification publique (que la CNIL peut imposer).</a:t>
            </a:r>
          </a:p>
          <a:p>
            <a:endParaRPr lang="fr-FR" sz="1600" dirty="0">
              <a:solidFill>
                <a:schemeClr val="bg1"/>
              </a:solidFill>
              <a:latin typeface="Arial" panose="020B0604020202020204" pitchFamily="34" charset="0"/>
              <a:cs typeface="Arial" panose="020B0604020202020204" pitchFamily="34" charset="0"/>
            </a:endParaRPr>
          </a:p>
          <a:p>
            <a:r>
              <a:rPr lang="fr-FR" sz="1600" dirty="0">
                <a:solidFill>
                  <a:schemeClr val="bg1"/>
                </a:solidFill>
                <a:latin typeface="Arial" panose="020B0604020202020204" pitchFamily="34" charset="0"/>
                <a:cs typeface="Arial" panose="020B0604020202020204" pitchFamily="34" charset="0"/>
              </a:rPr>
              <a:t>La notification sera effectuée par </a:t>
            </a:r>
            <a:r>
              <a:rPr lang="fr-FR" sz="1600" i="1" dirty="0">
                <a:solidFill>
                  <a:srgbClr val="1C3354"/>
                </a:solidFill>
                <a:highlight>
                  <a:srgbClr val="FFFF00"/>
                </a:highlight>
                <a:latin typeface="Arial" panose="020B0604020202020204" pitchFamily="34" charset="0"/>
                <a:ea typeface="Open Sans"/>
                <a:cs typeface="Arial" panose="020B0604020202020204" pitchFamily="34" charset="0"/>
              </a:rPr>
              <a:t>XXX [Préciser la personne ou le service responsable] </a:t>
            </a:r>
            <a:r>
              <a:rPr lang="fr-FR" sz="1600" dirty="0">
                <a:solidFill>
                  <a:schemeClr val="bg1"/>
                </a:solidFill>
                <a:latin typeface="Arial" panose="020B0604020202020204" pitchFamily="34" charset="0"/>
                <a:cs typeface="Arial" panose="020B0604020202020204" pitchFamily="34" charset="0"/>
              </a:rPr>
              <a:t>depuis le site de la CNIL </a:t>
            </a:r>
            <a:r>
              <a:rPr lang="fr-FR" sz="1600" dirty="0">
                <a:solidFill>
                  <a:schemeClr val="bg1"/>
                </a:solidFill>
                <a:latin typeface="Arial" panose="020B0604020202020204" pitchFamily="34" charset="0"/>
                <a:cs typeface="Arial" panose="020B0604020202020204" pitchFamily="34" charset="0"/>
                <a:hlinkClick r:id="rId2"/>
              </a:rPr>
              <a:t>https://notifications.cnil.fr/notifications/index</a:t>
            </a:r>
            <a:endParaRPr lang="fr-FR" sz="1600" dirty="0">
              <a:solidFill>
                <a:schemeClr val="bg1"/>
              </a:solidFill>
              <a:latin typeface="Arial" panose="020B0604020202020204" pitchFamily="34" charset="0"/>
              <a:cs typeface="Arial" panose="020B0604020202020204" pitchFamily="34" charset="0"/>
            </a:endParaRPr>
          </a:p>
          <a:p>
            <a:endParaRPr lang="fr-FR" sz="1200" dirty="0">
              <a:solidFill>
                <a:schemeClr val="bg1"/>
              </a:solidFill>
              <a:latin typeface="Arial" panose="020B0604020202020204" pitchFamily="34" charset="0"/>
              <a:cs typeface="Arial" panose="020B0604020202020204" pitchFamily="34" charset="0"/>
            </a:endParaRPr>
          </a:p>
          <a:p>
            <a:endParaRPr lang="fr-FR" sz="1400" dirty="0">
              <a:solidFill>
                <a:schemeClr val="bg1"/>
              </a:solidFill>
              <a:latin typeface="Arial" panose="020B0604020202020204" pitchFamily="34" charset="0"/>
              <a:cs typeface="Arial" panose="020B0604020202020204" pitchFamily="34" charset="0"/>
            </a:endParaRPr>
          </a:p>
          <a:p>
            <a:endParaRPr lang="fr-FR" sz="1400" dirty="0">
              <a:solidFill>
                <a:schemeClr val="bg1"/>
              </a:solidFill>
              <a:latin typeface="Arial" panose="020B0604020202020204" pitchFamily="34" charset="0"/>
              <a:cs typeface="Arial" panose="020B0604020202020204" pitchFamily="34" charset="0"/>
            </a:endParaRPr>
          </a:p>
          <a:p>
            <a:pPr algn="just">
              <a:spcAft>
                <a:spcPts val="0"/>
              </a:spcAft>
            </a:pPr>
            <a:endParaRPr lang="fr-FR" sz="1100" dirty="0">
              <a:solidFill>
                <a:schemeClr val="bg1"/>
              </a:solidFill>
              <a:effectLst/>
              <a:latin typeface="Arial" panose="020B0604020202020204" pitchFamily="34" charset="0"/>
              <a:ea typeface="Open Sans"/>
              <a:cs typeface="Arial" panose="020B0604020202020204" pitchFamily="34" charset="0"/>
            </a:endParaRPr>
          </a:p>
        </p:txBody>
      </p:sp>
      <p:pic>
        <p:nvPicPr>
          <p:cNvPr id="5" name="Image 4"/>
          <p:cNvPicPr>
            <a:picLocks noChangeAspect="1"/>
          </p:cNvPicPr>
          <p:nvPr/>
        </p:nvPicPr>
        <p:blipFill>
          <a:blip r:embed="rId3"/>
          <a:stretch>
            <a:fillRect/>
          </a:stretch>
        </p:blipFill>
        <p:spPr>
          <a:xfrm>
            <a:off x="3035274" y="1988840"/>
            <a:ext cx="6121452" cy="2941215"/>
          </a:xfrm>
          <a:prstGeom prst="rect">
            <a:avLst/>
          </a:prstGeom>
        </p:spPr>
      </p:pic>
    </p:spTree>
    <p:extLst>
      <p:ext uri="{BB962C8B-B14F-4D97-AF65-F5344CB8AC3E}">
        <p14:creationId xmlns:p14="http://schemas.microsoft.com/office/powerpoint/2010/main" val="101656780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91575E3-0BDA-4195-AD9A-E04A567D70E4}"/>
              </a:ext>
            </a:extLst>
          </p:cNvPr>
          <p:cNvSpPr txBox="1"/>
          <p:nvPr/>
        </p:nvSpPr>
        <p:spPr>
          <a:xfrm>
            <a:off x="982662" y="1247970"/>
            <a:ext cx="10513937" cy="783136"/>
          </a:xfrm>
          <a:prstGeom prst="rect">
            <a:avLst/>
          </a:prstGeom>
          <a:noFill/>
        </p:spPr>
        <p:txBody>
          <a:bodyPr wrap="square" lIns="0" tIns="0" rIns="0" bIns="0" rtlCol="0" anchor="t" anchorCtr="0">
            <a:noAutofit/>
          </a:bodyPr>
          <a:lstStyle/>
          <a:p>
            <a:r>
              <a:rPr lang="fr-FR" sz="2400" b="1" dirty="0">
                <a:solidFill>
                  <a:schemeClr val="bg1"/>
                </a:solidFill>
                <a:latin typeface="Arial Black" panose="020B0604020202020204" pitchFamily="34" charset="0"/>
                <a:cs typeface="Arial Black" panose="020B0604020202020204" pitchFamily="34" charset="0"/>
              </a:rPr>
              <a:t>Bilan</a:t>
            </a:r>
          </a:p>
        </p:txBody>
      </p:sp>
      <p:sp>
        <p:nvSpPr>
          <p:cNvPr id="6" name="ZoneTexte 5"/>
          <p:cNvSpPr txBox="1"/>
          <p:nvPr/>
        </p:nvSpPr>
        <p:spPr>
          <a:xfrm>
            <a:off x="239688" y="1772816"/>
            <a:ext cx="11952312" cy="4248472"/>
          </a:xfrm>
          <a:prstGeom prst="rect">
            <a:avLst/>
          </a:prstGeom>
          <a:noFill/>
        </p:spPr>
        <p:txBody>
          <a:bodyPr wrap="square" lIns="72000" tIns="108000" rIns="72000" bIns="108000" rtlCol="0" anchor="t" anchorCtr="0">
            <a:noAutofit/>
          </a:bodyPr>
          <a:lstStyle/>
          <a:p>
            <a:pPr algn="just">
              <a:spcAft>
                <a:spcPts val="0"/>
              </a:spcAft>
            </a:pPr>
            <a:r>
              <a:rPr lang="fr-FR" sz="1600" dirty="0">
                <a:solidFill>
                  <a:schemeClr val="bg1"/>
                </a:solidFill>
                <a:latin typeface="Arial" panose="020B0604020202020204" pitchFamily="34" charset="0"/>
                <a:ea typeface="Open Sans"/>
                <a:cs typeface="Arial" panose="020B0604020202020204" pitchFamily="34" charset="0"/>
              </a:rPr>
              <a:t>Après chaque incident de sécurité ayant affecté l’appel à </a:t>
            </a:r>
            <a:r>
              <a:rPr lang="fr-FR" sz="1600" dirty="0" err="1">
                <a:solidFill>
                  <a:schemeClr val="bg1"/>
                </a:solidFill>
                <a:latin typeface="Arial" panose="020B0604020202020204" pitchFamily="34" charset="0"/>
                <a:ea typeface="Open Sans"/>
                <a:cs typeface="Arial" panose="020B0604020202020204" pitchFamily="34" charset="0"/>
              </a:rPr>
              <a:t>INSi</a:t>
            </a:r>
            <a:r>
              <a:rPr lang="fr-FR" sz="1600" dirty="0">
                <a:solidFill>
                  <a:schemeClr val="bg1"/>
                </a:solidFill>
                <a:latin typeface="Arial" panose="020B0604020202020204" pitchFamily="34" charset="0"/>
                <a:ea typeface="Open Sans"/>
                <a:cs typeface="Arial" panose="020B0604020202020204" pitchFamily="34" charset="0"/>
              </a:rPr>
              <a:t>, </a:t>
            </a:r>
            <a:r>
              <a:rPr lang="fr-FR" sz="1600" i="1" dirty="0">
                <a:solidFill>
                  <a:srgbClr val="1C3354"/>
                </a:solidFill>
                <a:highlight>
                  <a:srgbClr val="FFFF00"/>
                </a:highlight>
                <a:latin typeface="Arial" panose="020B0604020202020204" pitchFamily="34" charset="0"/>
                <a:ea typeface="Open Sans"/>
                <a:cs typeface="Arial" panose="020B0604020202020204" pitchFamily="34" charset="0"/>
              </a:rPr>
              <a:t>XXX [Préciser la personne ou le service responsable</a:t>
            </a:r>
            <a:r>
              <a:rPr lang="fr-FR" sz="1600" dirty="0">
                <a:solidFill>
                  <a:srgbClr val="1C3354"/>
                </a:solidFill>
                <a:latin typeface="Arial" panose="020B0604020202020204" pitchFamily="34" charset="0"/>
                <a:ea typeface="Open Sans"/>
                <a:cs typeface="Arial" panose="020B0604020202020204" pitchFamily="34" charset="0"/>
              </a:rPr>
              <a:t> </a:t>
            </a:r>
            <a:r>
              <a:rPr lang="fr-FR" sz="1600" dirty="0">
                <a:solidFill>
                  <a:schemeClr val="bg1"/>
                </a:solidFill>
                <a:latin typeface="Arial" panose="020B0604020202020204" pitchFamily="34" charset="0"/>
                <a:ea typeface="Open Sans"/>
                <a:cs typeface="Arial" panose="020B0604020202020204" pitchFamily="34" charset="0"/>
              </a:rPr>
              <a:t>(éventuellement assisté du DPO), établit un rapport d’incident qui a pour objectifs de :</a:t>
            </a:r>
          </a:p>
          <a:p>
            <a:pPr algn="just">
              <a:spcAft>
                <a:spcPts val="0"/>
              </a:spcAft>
            </a:pPr>
            <a:r>
              <a:rPr lang="fr-FR" sz="1600" dirty="0">
                <a:solidFill>
                  <a:schemeClr val="bg1"/>
                </a:solidFill>
                <a:latin typeface="Arial" panose="020B0604020202020204" pitchFamily="34" charset="0"/>
                <a:ea typeface="Open Sans"/>
                <a:cs typeface="Arial" panose="020B0604020202020204" pitchFamily="34" charset="0"/>
              </a:rPr>
              <a:t> </a:t>
            </a:r>
          </a:p>
          <a:p>
            <a:pPr marL="342900" lvl="0" indent="-342900" algn="just">
              <a:spcAft>
                <a:spcPts val="0"/>
              </a:spcAft>
              <a:buFont typeface="Symbol" panose="05050102010706020507" pitchFamily="18" charset="2"/>
              <a:buChar char=""/>
            </a:pPr>
            <a:r>
              <a:rPr lang="fr-FR" sz="1600" dirty="0">
                <a:solidFill>
                  <a:schemeClr val="bg1"/>
                </a:solidFill>
                <a:latin typeface="Arial" panose="020B0604020202020204" pitchFamily="34" charset="0"/>
                <a:ea typeface="Times New Roman" panose="02020603050405020304" pitchFamily="18" charset="0"/>
                <a:cs typeface="Arial" panose="020B0604020202020204" pitchFamily="34" charset="0"/>
              </a:rPr>
              <a:t>résumer la chronologie de l’incident ;</a:t>
            </a:r>
            <a:endParaRPr lang="fr-FR" sz="1600" dirty="0">
              <a:solidFill>
                <a:schemeClr val="bg1"/>
              </a:solidFill>
              <a:latin typeface="Arial" panose="020B0604020202020204" pitchFamily="34" charset="0"/>
              <a:ea typeface="Open Sans"/>
              <a:cs typeface="Arial" panose="020B0604020202020204" pitchFamily="34" charset="0"/>
            </a:endParaRPr>
          </a:p>
          <a:p>
            <a:pPr marL="342900" lvl="0" indent="-342900" algn="just">
              <a:spcAft>
                <a:spcPts val="0"/>
              </a:spcAft>
              <a:buFont typeface="Symbol" panose="05050102010706020507" pitchFamily="18" charset="2"/>
              <a:buChar char=""/>
            </a:pPr>
            <a:r>
              <a:rPr lang="fr-FR" sz="1600" dirty="0">
                <a:solidFill>
                  <a:schemeClr val="bg1"/>
                </a:solidFill>
                <a:latin typeface="Arial" panose="020B0604020202020204" pitchFamily="34" charset="0"/>
                <a:ea typeface="Times New Roman" panose="02020603050405020304" pitchFamily="18" charset="0"/>
                <a:cs typeface="Arial" panose="020B0604020202020204" pitchFamily="34" charset="0"/>
              </a:rPr>
              <a:t>en établir les causes ;</a:t>
            </a:r>
            <a:endParaRPr lang="fr-FR" sz="1600" dirty="0">
              <a:solidFill>
                <a:schemeClr val="bg1"/>
              </a:solidFill>
              <a:latin typeface="Arial" panose="020B0604020202020204" pitchFamily="34" charset="0"/>
              <a:ea typeface="Open Sans"/>
              <a:cs typeface="Arial" panose="020B0604020202020204" pitchFamily="34" charset="0"/>
            </a:endParaRPr>
          </a:p>
          <a:p>
            <a:pPr marL="342900" lvl="0" indent="-342900" algn="just">
              <a:spcAft>
                <a:spcPts val="0"/>
              </a:spcAft>
              <a:buFont typeface="Symbol" panose="05050102010706020507" pitchFamily="18" charset="2"/>
              <a:buChar char=""/>
            </a:pPr>
            <a:r>
              <a:rPr lang="fr-FR" sz="1600" dirty="0">
                <a:solidFill>
                  <a:schemeClr val="bg1"/>
                </a:solidFill>
                <a:latin typeface="Arial" panose="020B0604020202020204" pitchFamily="34" charset="0"/>
                <a:ea typeface="Times New Roman" panose="02020603050405020304" pitchFamily="18" charset="0"/>
                <a:cs typeface="Arial" panose="020B0604020202020204" pitchFamily="34" charset="0"/>
              </a:rPr>
              <a:t>en établir les conséquences ;</a:t>
            </a:r>
            <a:endParaRPr lang="fr-FR" sz="1600" dirty="0">
              <a:solidFill>
                <a:schemeClr val="bg1"/>
              </a:solidFill>
              <a:latin typeface="Arial" panose="020B0604020202020204" pitchFamily="34" charset="0"/>
              <a:ea typeface="Open Sans"/>
              <a:cs typeface="Arial" panose="020B0604020202020204" pitchFamily="34" charset="0"/>
            </a:endParaRPr>
          </a:p>
          <a:p>
            <a:pPr marL="342900" lvl="0" indent="-342900" algn="just">
              <a:spcAft>
                <a:spcPts val="0"/>
              </a:spcAft>
              <a:buFont typeface="Symbol" panose="05050102010706020507" pitchFamily="18" charset="2"/>
              <a:buChar char=""/>
            </a:pPr>
            <a:r>
              <a:rPr lang="fr-FR" sz="1600" dirty="0">
                <a:solidFill>
                  <a:schemeClr val="bg1"/>
                </a:solidFill>
                <a:latin typeface="Arial" panose="020B0604020202020204" pitchFamily="34" charset="0"/>
                <a:ea typeface="Times New Roman" panose="02020603050405020304" pitchFamily="18" charset="0"/>
                <a:cs typeface="Arial" panose="020B0604020202020204" pitchFamily="34" charset="0"/>
              </a:rPr>
              <a:t>détailler les mesures prises pour remédier à l’incident ;</a:t>
            </a:r>
            <a:endParaRPr lang="fr-FR" sz="1600" dirty="0">
              <a:solidFill>
                <a:schemeClr val="bg1"/>
              </a:solidFill>
              <a:latin typeface="Arial" panose="020B0604020202020204" pitchFamily="34" charset="0"/>
              <a:ea typeface="Open Sans"/>
              <a:cs typeface="Arial" panose="020B0604020202020204" pitchFamily="34" charset="0"/>
            </a:endParaRPr>
          </a:p>
          <a:p>
            <a:pPr marL="342900" lvl="0" indent="-342900" algn="just">
              <a:spcAft>
                <a:spcPts val="0"/>
              </a:spcAft>
              <a:buFont typeface="Symbol" panose="05050102010706020507" pitchFamily="18" charset="2"/>
              <a:buChar char=""/>
            </a:pPr>
            <a:r>
              <a:rPr lang="fr-FR" sz="1600" dirty="0">
                <a:solidFill>
                  <a:schemeClr val="bg1"/>
                </a:solidFill>
                <a:latin typeface="Arial" panose="020B0604020202020204" pitchFamily="34" charset="0"/>
                <a:ea typeface="Times New Roman" panose="02020603050405020304" pitchFamily="18" charset="0"/>
                <a:cs typeface="Arial" panose="020B0604020202020204" pitchFamily="34" charset="0"/>
              </a:rPr>
              <a:t>proposer des révisions à la présente procédure ou aux politiques liées à l’incident ;</a:t>
            </a:r>
            <a:endParaRPr lang="fr-FR" sz="1600" dirty="0">
              <a:solidFill>
                <a:schemeClr val="bg1"/>
              </a:solidFill>
              <a:latin typeface="Arial" panose="020B0604020202020204" pitchFamily="34" charset="0"/>
              <a:ea typeface="Open Sans"/>
              <a:cs typeface="Arial" panose="020B0604020202020204" pitchFamily="34" charset="0"/>
            </a:endParaRPr>
          </a:p>
          <a:p>
            <a:pPr marL="342900" lvl="0" indent="-342900" algn="just">
              <a:spcAft>
                <a:spcPts val="0"/>
              </a:spcAft>
              <a:buFont typeface="Symbol" panose="05050102010706020507" pitchFamily="18" charset="2"/>
              <a:buChar char=""/>
            </a:pPr>
            <a:r>
              <a:rPr lang="fr-FR" sz="1600" dirty="0">
                <a:solidFill>
                  <a:schemeClr val="bg1"/>
                </a:solidFill>
                <a:latin typeface="Arial" panose="020B0604020202020204" pitchFamily="34" charset="0"/>
                <a:ea typeface="Times New Roman" panose="02020603050405020304" pitchFamily="18" charset="0"/>
                <a:cs typeface="Arial" panose="020B0604020202020204" pitchFamily="34" charset="0"/>
              </a:rPr>
              <a:t>revoir, le cas échéant, l’étude d’impact sur la protection des données (AIPD) du traitement incluant l’appel à </a:t>
            </a:r>
            <a:r>
              <a:rPr lang="fr-FR" sz="1600" dirty="0" err="1">
                <a:solidFill>
                  <a:schemeClr val="bg1"/>
                </a:solidFill>
                <a:latin typeface="Arial" panose="020B0604020202020204" pitchFamily="34" charset="0"/>
                <a:ea typeface="Times New Roman" panose="02020603050405020304" pitchFamily="18" charset="0"/>
                <a:cs typeface="Arial" panose="020B0604020202020204" pitchFamily="34" charset="0"/>
              </a:rPr>
              <a:t>INSi</a:t>
            </a:r>
            <a:r>
              <a:rPr lang="fr-FR" sz="1600" dirty="0">
                <a:solidFill>
                  <a:schemeClr val="bg1"/>
                </a:solidFill>
                <a:latin typeface="Arial" panose="020B0604020202020204" pitchFamily="34" charset="0"/>
                <a:ea typeface="Times New Roman" panose="02020603050405020304" pitchFamily="18" charset="0"/>
                <a:cs typeface="Arial" panose="020B0604020202020204" pitchFamily="34" charset="0"/>
              </a:rPr>
              <a:t> dans le cas d’une violation de données à caractère personnel.</a:t>
            </a:r>
            <a:endParaRPr lang="fr-FR" sz="1600" dirty="0">
              <a:solidFill>
                <a:schemeClr val="bg1"/>
              </a:solidFill>
              <a:effectLst/>
              <a:latin typeface="Arial" panose="020B0604020202020204" pitchFamily="34" charset="0"/>
              <a:ea typeface="Open Sans"/>
              <a:cs typeface="Arial" panose="020B0604020202020204" pitchFamily="34" charset="0"/>
            </a:endParaRPr>
          </a:p>
        </p:txBody>
      </p:sp>
    </p:spTree>
    <p:extLst>
      <p:ext uri="{BB962C8B-B14F-4D97-AF65-F5344CB8AC3E}">
        <p14:creationId xmlns:p14="http://schemas.microsoft.com/office/powerpoint/2010/main" val="285748937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91575E3-0BDA-4195-AD9A-E04A567D70E4}"/>
              </a:ext>
            </a:extLst>
          </p:cNvPr>
          <p:cNvSpPr txBox="1"/>
          <p:nvPr/>
        </p:nvSpPr>
        <p:spPr>
          <a:xfrm>
            <a:off x="982662" y="1247970"/>
            <a:ext cx="10513937" cy="783136"/>
          </a:xfrm>
          <a:prstGeom prst="rect">
            <a:avLst/>
          </a:prstGeom>
          <a:noFill/>
        </p:spPr>
        <p:txBody>
          <a:bodyPr wrap="square" lIns="0" tIns="0" rIns="0" bIns="0" rtlCol="0" anchor="t" anchorCtr="0">
            <a:noAutofit/>
          </a:bodyPr>
          <a:lstStyle/>
          <a:p>
            <a:r>
              <a:rPr lang="fr-FR" sz="2400" b="1" dirty="0">
                <a:solidFill>
                  <a:schemeClr val="bg1"/>
                </a:solidFill>
                <a:latin typeface="Arial Black" panose="020B0604020202020204" pitchFamily="34" charset="0"/>
                <a:cs typeface="Arial Black" panose="020B0604020202020204" pitchFamily="34" charset="0"/>
              </a:rPr>
              <a:t>Revue périodique</a:t>
            </a:r>
          </a:p>
        </p:txBody>
      </p:sp>
      <p:sp>
        <p:nvSpPr>
          <p:cNvPr id="6" name="ZoneTexte 5"/>
          <p:cNvSpPr txBox="1"/>
          <p:nvPr/>
        </p:nvSpPr>
        <p:spPr>
          <a:xfrm>
            <a:off x="239688" y="1772816"/>
            <a:ext cx="11952312" cy="4248472"/>
          </a:xfrm>
          <a:prstGeom prst="rect">
            <a:avLst/>
          </a:prstGeom>
          <a:noFill/>
        </p:spPr>
        <p:txBody>
          <a:bodyPr wrap="square" lIns="72000" tIns="108000" rIns="72000" bIns="108000" rtlCol="0" anchor="t" anchorCtr="0">
            <a:noAutofit/>
          </a:bodyPr>
          <a:lstStyle/>
          <a:p>
            <a:pPr algn="just">
              <a:spcAft>
                <a:spcPts val="0"/>
              </a:spcAft>
            </a:pPr>
            <a:r>
              <a:rPr lang="fr-FR" sz="1600" dirty="0">
                <a:solidFill>
                  <a:schemeClr val="bg1"/>
                </a:solidFill>
                <a:latin typeface="Open Sans"/>
                <a:ea typeface="Open Sans"/>
                <a:cs typeface="Times New Roman" panose="02020603050405020304" pitchFamily="18" charset="0"/>
              </a:rPr>
              <a:t>De manière périodique (au moins semestrielle), </a:t>
            </a:r>
            <a:r>
              <a:rPr lang="fr-FR" sz="1600" i="1" dirty="0">
                <a:solidFill>
                  <a:srgbClr val="1C3354"/>
                </a:solidFill>
                <a:highlight>
                  <a:srgbClr val="FFFF00"/>
                </a:highlight>
                <a:latin typeface="Open Sans"/>
                <a:ea typeface="Open Sans"/>
                <a:cs typeface="Times New Roman" panose="02020603050405020304" pitchFamily="18" charset="0"/>
              </a:rPr>
              <a:t>XXX [Préciser la personne ou le service responsable</a:t>
            </a:r>
            <a:r>
              <a:rPr lang="fr-FR" sz="1600" dirty="0">
                <a:solidFill>
                  <a:schemeClr val="bg1"/>
                </a:solidFill>
                <a:latin typeface="Open Sans"/>
                <a:ea typeface="Open Sans"/>
                <a:cs typeface="Times New Roman" panose="02020603050405020304" pitchFamily="18" charset="0"/>
              </a:rPr>
              <a:t>, organise une revue des incidents. Cette dernière a pour objectifs de :</a:t>
            </a:r>
          </a:p>
          <a:p>
            <a:pPr algn="just">
              <a:spcAft>
                <a:spcPts val="0"/>
              </a:spcAft>
            </a:pPr>
            <a:r>
              <a:rPr lang="fr-FR" sz="1600" dirty="0">
                <a:solidFill>
                  <a:schemeClr val="bg1"/>
                </a:solidFill>
                <a:latin typeface="Open Sans"/>
                <a:ea typeface="Open Sans"/>
                <a:cs typeface="Times New Roman" panose="02020603050405020304" pitchFamily="18" charset="0"/>
              </a:rPr>
              <a:t> </a:t>
            </a:r>
          </a:p>
          <a:p>
            <a:pPr marL="342900" lvl="0" indent="-342900" algn="just">
              <a:spcAft>
                <a:spcPts val="0"/>
              </a:spcAft>
              <a:buFont typeface="Symbol" panose="05050102010706020507" pitchFamily="18" charset="2"/>
              <a:buChar char=""/>
            </a:pPr>
            <a:r>
              <a:rPr lang="fr-FR" sz="1600" dirty="0">
                <a:solidFill>
                  <a:schemeClr val="bg1"/>
                </a:solidFill>
                <a:latin typeface="Arial" panose="020B0604020202020204" pitchFamily="34" charset="0"/>
                <a:ea typeface="Times New Roman" panose="02020603050405020304" pitchFamily="18" charset="0"/>
                <a:cs typeface="Arial" panose="020B0604020202020204" pitchFamily="34" charset="0"/>
              </a:rPr>
              <a:t>vérifier la périodicité d’apparition des incidents ;</a:t>
            </a:r>
            <a:endParaRPr lang="fr-FR" sz="1600" dirty="0">
              <a:solidFill>
                <a:schemeClr val="bg1"/>
              </a:solidFill>
              <a:latin typeface="Arial" panose="020B0604020202020204" pitchFamily="34" charset="0"/>
              <a:ea typeface="Open Sans"/>
              <a:cs typeface="Arial" panose="020B0604020202020204" pitchFamily="34" charset="0"/>
            </a:endParaRPr>
          </a:p>
          <a:p>
            <a:pPr marL="342900" lvl="0" indent="-342900" algn="just">
              <a:spcAft>
                <a:spcPts val="0"/>
              </a:spcAft>
              <a:buFont typeface="Symbol" panose="05050102010706020507" pitchFamily="18" charset="2"/>
              <a:buChar char=""/>
            </a:pPr>
            <a:r>
              <a:rPr lang="fr-FR" sz="1600" dirty="0">
                <a:solidFill>
                  <a:schemeClr val="bg1"/>
                </a:solidFill>
                <a:latin typeface="Arial" panose="020B0604020202020204" pitchFamily="34" charset="0"/>
                <a:ea typeface="Times New Roman" panose="02020603050405020304" pitchFamily="18" charset="0"/>
                <a:cs typeface="Arial" panose="020B0604020202020204" pitchFamily="34" charset="0"/>
              </a:rPr>
              <a:t>analyser l’apparition/l’origine des causes ;</a:t>
            </a:r>
            <a:endParaRPr lang="fr-FR" sz="1600" dirty="0">
              <a:solidFill>
                <a:schemeClr val="bg1"/>
              </a:solidFill>
              <a:latin typeface="Arial" panose="020B0604020202020204" pitchFamily="34" charset="0"/>
              <a:ea typeface="Open Sans"/>
              <a:cs typeface="Arial" panose="020B0604020202020204" pitchFamily="34" charset="0"/>
            </a:endParaRPr>
          </a:p>
          <a:p>
            <a:pPr marL="342900" lvl="0" indent="-342900" algn="just">
              <a:spcAft>
                <a:spcPts val="0"/>
              </a:spcAft>
              <a:buFont typeface="Symbol" panose="05050102010706020507" pitchFamily="18" charset="2"/>
              <a:buChar char=""/>
            </a:pPr>
            <a:r>
              <a:rPr lang="fr-FR" sz="1600" dirty="0">
                <a:solidFill>
                  <a:schemeClr val="bg1"/>
                </a:solidFill>
                <a:latin typeface="Arial" panose="020B0604020202020204" pitchFamily="34" charset="0"/>
                <a:ea typeface="Times New Roman" panose="02020603050405020304" pitchFamily="18" charset="0"/>
                <a:cs typeface="Arial" panose="020B0604020202020204" pitchFamily="34" charset="0"/>
              </a:rPr>
              <a:t>établir un bilan des conséquences accumulées sur l’ensemble des actifs ;</a:t>
            </a:r>
            <a:endParaRPr lang="fr-FR" sz="1600" dirty="0">
              <a:solidFill>
                <a:schemeClr val="bg1"/>
              </a:solidFill>
              <a:latin typeface="Arial" panose="020B0604020202020204" pitchFamily="34" charset="0"/>
              <a:ea typeface="Open Sans"/>
              <a:cs typeface="Arial" panose="020B0604020202020204" pitchFamily="34" charset="0"/>
            </a:endParaRPr>
          </a:p>
          <a:p>
            <a:pPr marL="285750" indent="-285750">
              <a:buFont typeface="Arial" panose="020B0604020202020204" pitchFamily="34" charset="0"/>
              <a:buChar char="•"/>
            </a:pPr>
            <a:r>
              <a:rPr lang="fr-FR" sz="1600" dirty="0">
                <a:solidFill>
                  <a:schemeClr val="bg1"/>
                </a:solidFill>
                <a:latin typeface="Arial" panose="020B0604020202020204" pitchFamily="34" charset="0"/>
                <a:ea typeface="Times New Roman" panose="02020603050405020304" pitchFamily="18" charset="0"/>
                <a:cs typeface="Arial" panose="020B0604020202020204" pitchFamily="34" charset="0"/>
              </a:rPr>
              <a:t> proposer des évolutions permettant l’amélioration continue de la gestion des incidents de sécurité. </a:t>
            </a:r>
            <a:endParaRPr lang="fr-FR" sz="1600" dirty="0">
              <a:solidFill>
                <a:schemeClr val="bg1"/>
              </a:solidFill>
              <a:effectLst/>
              <a:latin typeface="Arial" panose="020B0604020202020204" pitchFamily="34" charset="0"/>
              <a:ea typeface="Open Sans"/>
              <a:cs typeface="Arial" panose="020B0604020202020204" pitchFamily="34" charset="0"/>
            </a:endParaRPr>
          </a:p>
        </p:txBody>
      </p:sp>
    </p:spTree>
    <p:extLst>
      <p:ext uri="{BB962C8B-B14F-4D97-AF65-F5344CB8AC3E}">
        <p14:creationId xmlns:p14="http://schemas.microsoft.com/office/powerpoint/2010/main" val="253141903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91575E3-0BDA-4195-AD9A-E04A567D70E4}"/>
              </a:ext>
            </a:extLst>
          </p:cNvPr>
          <p:cNvSpPr txBox="1"/>
          <p:nvPr/>
        </p:nvSpPr>
        <p:spPr>
          <a:xfrm>
            <a:off x="982662" y="1247970"/>
            <a:ext cx="10513937" cy="783136"/>
          </a:xfrm>
          <a:prstGeom prst="rect">
            <a:avLst/>
          </a:prstGeom>
          <a:noFill/>
        </p:spPr>
        <p:txBody>
          <a:bodyPr wrap="square" lIns="0" tIns="0" rIns="0" bIns="0" rtlCol="0" anchor="t" anchorCtr="0">
            <a:noAutofit/>
          </a:bodyPr>
          <a:lstStyle/>
          <a:p>
            <a:r>
              <a:rPr lang="fr-FR" sz="2400" b="1" dirty="0">
                <a:solidFill>
                  <a:schemeClr val="bg1"/>
                </a:solidFill>
                <a:latin typeface="Arial Black" panose="020B0604020202020204" pitchFamily="34" charset="0"/>
                <a:cs typeface="Arial Black" panose="020B0604020202020204" pitchFamily="34" charset="0"/>
              </a:rPr>
              <a:t>Schéma / logiciels et formations</a:t>
            </a:r>
          </a:p>
        </p:txBody>
      </p:sp>
      <p:sp>
        <p:nvSpPr>
          <p:cNvPr id="6" name="ZoneTexte 5"/>
          <p:cNvSpPr txBox="1"/>
          <p:nvPr/>
        </p:nvSpPr>
        <p:spPr>
          <a:xfrm>
            <a:off x="239688" y="1772816"/>
            <a:ext cx="11952312" cy="4248472"/>
          </a:xfrm>
          <a:prstGeom prst="rect">
            <a:avLst/>
          </a:prstGeom>
          <a:noFill/>
        </p:spPr>
        <p:txBody>
          <a:bodyPr wrap="square" lIns="72000" tIns="108000" rIns="72000" bIns="108000" rtlCol="0" anchor="t" anchorCtr="0">
            <a:noAutofit/>
          </a:bodyPr>
          <a:lstStyle/>
          <a:p>
            <a:pPr algn="just">
              <a:spcAft>
                <a:spcPts val="0"/>
              </a:spcAft>
            </a:pPr>
            <a:r>
              <a:rPr lang="fr-FR" sz="1600" i="1" dirty="0">
                <a:solidFill>
                  <a:srgbClr val="1C3354"/>
                </a:solidFill>
                <a:highlight>
                  <a:srgbClr val="FFFF00"/>
                </a:highlight>
                <a:latin typeface="Arial" panose="020B0604020202020204" pitchFamily="34" charset="0"/>
                <a:ea typeface="Open Sans"/>
                <a:cs typeface="Arial" panose="020B0604020202020204" pitchFamily="34" charset="0"/>
              </a:rPr>
              <a:t>1) Il est possible de décrire la procédure de manière simplifiée sous la forme d’un schéma</a:t>
            </a:r>
            <a:endParaRPr lang="fr-FR" sz="1600" dirty="0">
              <a:solidFill>
                <a:srgbClr val="1C3354"/>
              </a:solidFill>
              <a:latin typeface="Arial" panose="020B0604020202020204" pitchFamily="34" charset="0"/>
              <a:ea typeface="Open Sans"/>
              <a:cs typeface="Arial" panose="020B0604020202020204" pitchFamily="34" charset="0"/>
            </a:endParaRPr>
          </a:p>
          <a:p>
            <a:pPr algn="ctr">
              <a:spcAft>
                <a:spcPts val="0"/>
              </a:spcAft>
            </a:pPr>
            <a:r>
              <a:rPr lang="fr-FR" sz="1600" dirty="0">
                <a:solidFill>
                  <a:schemeClr val="bg1"/>
                </a:solidFill>
                <a:latin typeface="Arial" panose="020B0604020202020204" pitchFamily="34" charset="0"/>
                <a:ea typeface="Open Sans"/>
                <a:cs typeface="Arial" panose="020B0604020202020204" pitchFamily="34" charset="0"/>
              </a:rPr>
              <a:t> </a:t>
            </a:r>
          </a:p>
          <a:p>
            <a:pPr algn="just">
              <a:spcAft>
                <a:spcPts val="0"/>
              </a:spcAft>
            </a:pPr>
            <a:r>
              <a:rPr lang="fr-FR" sz="1600" dirty="0">
                <a:solidFill>
                  <a:schemeClr val="bg1"/>
                </a:solidFill>
                <a:latin typeface="Arial" panose="020B0604020202020204" pitchFamily="34" charset="0"/>
                <a:ea typeface="Open Sans"/>
                <a:cs typeface="Arial" panose="020B0604020202020204" pitchFamily="34" charset="0"/>
              </a:rPr>
              <a:t> </a:t>
            </a:r>
          </a:p>
          <a:p>
            <a:pPr algn="just">
              <a:spcAft>
                <a:spcPts val="0"/>
              </a:spcAft>
            </a:pPr>
            <a:r>
              <a:rPr lang="fr-FR" sz="1600" dirty="0">
                <a:solidFill>
                  <a:srgbClr val="1C3354"/>
                </a:solidFill>
                <a:highlight>
                  <a:srgbClr val="FFFF00"/>
                </a:highlight>
                <a:latin typeface="Arial" panose="020B0604020202020204" pitchFamily="34" charset="0"/>
                <a:ea typeface="Open Sans"/>
                <a:cs typeface="Arial" panose="020B0604020202020204" pitchFamily="34" charset="0"/>
              </a:rPr>
              <a:t>2) Les incidents de sécurité sont enregistrés à l’aide de l’outil XXXX</a:t>
            </a:r>
            <a:endParaRPr lang="fr-FR" sz="1600" dirty="0">
              <a:solidFill>
                <a:srgbClr val="1C3354"/>
              </a:solidFill>
              <a:latin typeface="Arial" panose="020B0604020202020204" pitchFamily="34" charset="0"/>
              <a:ea typeface="Open Sans"/>
              <a:cs typeface="Arial" panose="020B0604020202020204" pitchFamily="34" charset="0"/>
            </a:endParaRPr>
          </a:p>
          <a:p>
            <a:pPr algn="just">
              <a:spcAft>
                <a:spcPts val="0"/>
              </a:spcAft>
            </a:pPr>
            <a:r>
              <a:rPr lang="fr-FR" sz="1600" dirty="0">
                <a:solidFill>
                  <a:schemeClr val="bg1"/>
                </a:solidFill>
                <a:latin typeface="Arial" panose="020B0604020202020204" pitchFamily="34" charset="0"/>
                <a:ea typeface="Open Sans"/>
                <a:cs typeface="Arial" panose="020B0604020202020204" pitchFamily="34" charset="0"/>
              </a:rPr>
              <a:t> </a:t>
            </a:r>
          </a:p>
          <a:p>
            <a:pPr algn="just">
              <a:spcAft>
                <a:spcPts val="0"/>
              </a:spcAft>
            </a:pPr>
            <a:r>
              <a:rPr lang="fr-FR" sz="1600" dirty="0">
                <a:solidFill>
                  <a:schemeClr val="bg1"/>
                </a:solidFill>
                <a:latin typeface="Arial" panose="020B0604020202020204" pitchFamily="34" charset="0"/>
                <a:ea typeface="Open Sans"/>
                <a:cs typeface="Arial" panose="020B0604020202020204" pitchFamily="34" charset="0"/>
              </a:rPr>
              <a:t>3) Les personnels sont formés et capables de reconnaître rapidement les situations anormales et de remonter immédiatement l’alerte à  </a:t>
            </a:r>
            <a:r>
              <a:rPr lang="fr-FR" sz="1600" i="1" dirty="0">
                <a:solidFill>
                  <a:srgbClr val="1C3354"/>
                </a:solidFill>
                <a:highlight>
                  <a:srgbClr val="FFFF00"/>
                </a:highlight>
                <a:latin typeface="Arial" panose="020B0604020202020204" pitchFamily="34" charset="0"/>
                <a:ea typeface="Open Sans"/>
                <a:cs typeface="Arial" panose="020B0604020202020204" pitchFamily="34" charset="0"/>
              </a:rPr>
              <a:t>XXX [Préciser la personne ou le service responsable</a:t>
            </a:r>
            <a:r>
              <a:rPr lang="fr-FR" sz="1600" dirty="0">
                <a:solidFill>
                  <a:schemeClr val="bg1"/>
                </a:solidFill>
                <a:latin typeface="Arial" panose="020B0604020202020204" pitchFamily="34" charset="0"/>
                <a:ea typeface="Open Sans"/>
                <a:cs typeface="Arial" panose="020B0604020202020204" pitchFamily="34" charset="0"/>
              </a:rPr>
              <a:t> par le circuit approprié. Un plan de formation est établi pour ce faire.</a:t>
            </a:r>
          </a:p>
          <a:p>
            <a:pPr algn="just">
              <a:spcAft>
                <a:spcPts val="0"/>
              </a:spcAft>
            </a:pPr>
            <a:r>
              <a:rPr lang="fr-FR" sz="1600" dirty="0">
                <a:latin typeface="Arial" panose="020B0604020202020204" pitchFamily="34" charset="0"/>
                <a:ea typeface="Open Sans"/>
                <a:cs typeface="Arial" panose="020B0604020202020204" pitchFamily="34" charset="0"/>
              </a:rPr>
              <a:t> </a:t>
            </a:r>
          </a:p>
        </p:txBody>
      </p:sp>
    </p:spTree>
    <p:extLst>
      <p:ext uri="{BB962C8B-B14F-4D97-AF65-F5344CB8AC3E}">
        <p14:creationId xmlns:p14="http://schemas.microsoft.com/office/powerpoint/2010/main" val="110131350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A9DC8D9-E293-DD41-B60F-958F3B3ABE8D}"/>
              </a:ext>
            </a:extLst>
          </p:cNvPr>
          <p:cNvSpPr txBox="1"/>
          <p:nvPr/>
        </p:nvSpPr>
        <p:spPr>
          <a:xfrm>
            <a:off x="5195664" y="1988840"/>
            <a:ext cx="5184576" cy="1003971"/>
          </a:xfrm>
          <a:prstGeom prst="rect">
            <a:avLst/>
          </a:prstGeom>
          <a:noFill/>
        </p:spPr>
        <p:txBody>
          <a:bodyPr wrap="square" lIns="0" tIns="108000" rIns="72000" bIns="108000" rtlCol="0" anchor="t" anchorCtr="0">
            <a:noAutofit/>
          </a:bodyPr>
          <a:lstStyle/>
          <a:p>
            <a:pPr marL="0" marR="0" lvl="0" indent="0" algn="l" defTabSz="914400" rtl="0" eaLnBrk="1" fontAlgn="auto" latinLnBrk="0" hangingPunct="1">
              <a:lnSpc>
                <a:spcPts val="4500"/>
              </a:lnSpc>
              <a:spcBef>
                <a:spcPts val="0"/>
              </a:spcBef>
              <a:spcAft>
                <a:spcPts val="0"/>
              </a:spcAft>
              <a:buClrTx/>
              <a:buSzPct val="100000"/>
              <a:buFont typeface="Wingdings" panose="05000000000000000000" pitchFamily="2" charset="2"/>
              <a:buNone/>
              <a:tabLst/>
              <a:defRPr/>
            </a:pPr>
            <a:r>
              <a:rPr kumimoji="0" lang="fr-FR" sz="4400" b="1" u="none" strike="noStrike" kern="1200" cap="none" spc="0" normalizeH="0" baseline="0" noProof="0" dirty="0">
                <a:ln>
                  <a:noFill/>
                </a:ln>
                <a:solidFill>
                  <a:schemeClr val="bg1"/>
                </a:solidFill>
                <a:effectLst/>
                <a:uLnTx/>
                <a:uFillTx/>
                <a:latin typeface="Arial Black" panose="020B0604020202020204" pitchFamily="34" charset="0"/>
                <a:cs typeface="Arial Black" panose="020B0604020202020204" pitchFamily="34" charset="0"/>
              </a:rPr>
              <a:t>1. Rappel du contexte</a:t>
            </a:r>
          </a:p>
        </p:txBody>
      </p:sp>
    </p:spTree>
    <p:extLst>
      <p:ext uri="{BB962C8B-B14F-4D97-AF65-F5344CB8AC3E}">
        <p14:creationId xmlns:p14="http://schemas.microsoft.com/office/powerpoint/2010/main" val="96923059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ZoneTexte 19">
            <a:extLst>
              <a:ext uri="{FF2B5EF4-FFF2-40B4-BE49-F238E27FC236}">
                <a16:creationId xmlns:a16="http://schemas.microsoft.com/office/drawing/2014/main" id="{BF3B5405-B980-514F-8E68-FF2D31508A60}"/>
              </a:ext>
            </a:extLst>
          </p:cNvPr>
          <p:cNvSpPr txBox="1"/>
          <p:nvPr/>
        </p:nvSpPr>
        <p:spPr>
          <a:xfrm>
            <a:off x="855941" y="908720"/>
            <a:ext cx="11216723" cy="488518"/>
          </a:xfrm>
          <a:prstGeom prst="rect">
            <a:avLst/>
          </a:prstGeom>
          <a:noFill/>
        </p:spPr>
        <p:txBody>
          <a:bodyPr wrap="square" lIns="144000" tIns="0" rIns="0" bIns="0" rtlCol="0" anchor="t" anchorCtr="0">
            <a:noAutofit/>
          </a:bodyPr>
          <a:lstStyle/>
          <a:p>
            <a:r>
              <a:rPr lang="fr-FR" sz="2400" b="1" dirty="0">
                <a:solidFill>
                  <a:schemeClr val="bg1"/>
                </a:solidFill>
                <a:latin typeface="Arial Black" panose="020B0604020202020204" pitchFamily="34" charset="0"/>
                <a:cs typeface="Arial" panose="020B0604020202020204" pitchFamily="34" charset="0"/>
              </a:rPr>
              <a:t>Dans quel contexte s’inscrit la procédure d’auto-homologation ? </a:t>
            </a:r>
            <a:endParaRPr lang="fr-FR" sz="2600" i="0" dirty="0">
              <a:solidFill>
                <a:schemeClr val="bg1"/>
              </a:solidFill>
              <a:latin typeface="Arial" panose="020B0604020202020204" pitchFamily="34" charset="0"/>
              <a:cs typeface="Arial" panose="020B0604020202020204" pitchFamily="34" charset="0"/>
            </a:endParaRPr>
          </a:p>
        </p:txBody>
      </p:sp>
      <p:sp>
        <p:nvSpPr>
          <p:cNvPr id="23" name="ZoneTexte 22"/>
          <p:cNvSpPr txBox="1"/>
          <p:nvPr/>
        </p:nvSpPr>
        <p:spPr>
          <a:xfrm>
            <a:off x="410464" y="2132856"/>
            <a:ext cx="11446176" cy="970663"/>
          </a:xfrm>
          <a:prstGeom prst="rect">
            <a:avLst/>
          </a:prstGeom>
          <a:solidFill>
            <a:srgbClr val="F08070"/>
          </a:solidFill>
        </p:spPr>
        <p:txBody>
          <a:bodyPr wrap="square" lIns="72000" tIns="108000" rIns="72000" bIns="108000" rtlCol="0" anchor="t" anchorCtr="0">
            <a:noAutofit/>
          </a:bodyPr>
          <a:lstStyle/>
          <a:p>
            <a:pPr algn="just">
              <a:lnSpc>
                <a:spcPct val="115000"/>
              </a:lnSpc>
              <a:spcAft>
                <a:spcPts val="600"/>
              </a:spcAft>
            </a:pPr>
            <a:r>
              <a:rPr lang="fr-FR" sz="1400" dirty="0">
                <a:solidFill>
                  <a:schemeClr val="bg1"/>
                </a:solidFill>
                <a:latin typeface="Arial" panose="020B0604020202020204" pitchFamily="34" charset="0"/>
                <a:cs typeface="Arial" panose="020B0604020202020204" pitchFamily="34" charset="0"/>
              </a:rPr>
              <a:t>Pour rappel, dans le cadre du </a:t>
            </a:r>
            <a:r>
              <a:rPr lang="fr-FR" sz="1400" b="1" dirty="0">
                <a:solidFill>
                  <a:schemeClr val="bg1"/>
                </a:solidFill>
                <a:latin typeface="Arial" panose="020B0604020202020204" pitchFamily="34" charset="0"/>
                <a:cs typeface="Arial" panose="020B0604020202020204" pitchFamily="34" charset="0"/>
              </a:rPr>
              <a:t>RGPD</a:t>
            </a:r>
            <a:r>
              <a:rPr lang="fr-FR" sz="1400" dirty="0">
                <a:solidFill>
                  <a:schemeClr val="bg1"/>
                </a:solidFill>
                <a:latin typeface="Arial" panose="020B0604020202020204" pitchFamily="34" charset="0"/>
                <a:cs typeface="Arial" panose="020B0604020202020204" pitchFamily="34" charset="0"/>
              </a:rPr>
              <a:t> (règlement général sur la protection des données personnelles), un certain nombre de mesures de sécurité doivent être prévues par les acteurs qui traitent de la donnée personnelle (art. 32 du RGPD), a fortiori de </a:t>
            </a:r>
            <a:r>
              <a:rPr lang="fr-FR" sz="1400" b="1" dirty="0">
                <a:solidFill>
                  <a:schemeClr val="bg1"/>
                </a:solidFill>
                <a:latin typeface="Arial" panose="020B0604020202020204" pitchFamily="34" charset="0"/>
                <a:cs typeface="Arial" panose="020B0604020202020204" pitchFamily="34" charset="0"/>
              </a:rPr>
              <a:t>la donnée de santé</a:t>
            </a:r>
            <a:r>
              <a:rPr lang="fr-FR" sz="1400" dirty="0">
                <a:solidFill>
                  <a:schemeClr val="bg1"/>
                </a:solidFill>
                <a:latin typeface="Arial" panose="020B0604020202020204" pitchFamily="34" charset="0"/>
                <a:cs typeface="Arial" panose="020B0604020202020204" pitchFamily="34" charset="0"/>
              </a:rPr>
              <a:t>. Mettre en place des outils pour renforcer la sécurité des données est donc un enjeu qui dépasse le cadre stricto sensu de l’INS. </a:t>
            </a:r>
          </a:p>
          <a:p>
            <a:pPr algn="just">
              <a:lnSpc>
                <a:spcPct val="115000"/>
              </a:lnSpc>
              <a:spcAft>
                <a:spcPts val="600"/>
              </a:spcAft>
            </a:pPr>
            <a:endParaRPr lang="fr-FR" sz="1200" i="1" dirty="0">
              <a:solidFill>
                <a:schemeClr val="bg1"/>
              </a:solidFill>
              <a:latin typeface="Arial" panose="020B0604020202020204" pitchFamily="34" charset="0"/>
              <a:cs typeface="Arial" panose="020B0604020202020204" pitchFamily="34" charset="0"/>
            </a:endParaRPr>
          </a:p>
          <a:p>
            <a:pPr lvl="1" algn="just">
              <a:lnSpc>
                <a:spcPct val="115000"/>
              </a:lnSpc>
              <a:spcAft>
                <a:spcPts val="600"/>
              </a:spcAft>
            </a:pPr>
            <a:endParaRPr lang="fr-FR" sz="1200" i="1" dirty="0">
              <a:solidFill>
                <a:schemeClr val="bg1"/>
              </a:solidFill>
              <a:latin typeface="Arial" panose="020B0604020202020204" pitchFamily="34" charset="0"/>
              <a:cs typeface="Arial" panose="020B0604020202020204" pitchFamily="34" charset="0"/>
            </a:endParaRPr>
          </a:p>
          <a:p>
            <a:pPr marL="742850" lvl="1" indent="-285750" algn="just">
              <a:lnSpc>
                <a:spcPct val="115000"/>
              </a:lnSpc>
              <a:spcAft>
                <a:spcPts val="600"/>
              </a:spcAft>
              <a:buFont typeface="Arial" panose="020B0604020202020204" pitchFamily="34" charset="0"/>
              <a:buChar char="•"/>
            </a:pPr>
            <a:endParaRPr lang="fr-FR" sz="1200" i="1" dirty="0">
              <a:solidFill>
                <a:schemeClr val="bg1"/>
              </a:solidFill>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E1D6AA1B-665D-493D-9864-FFA1C068C1AA}"/>
              </a:ext>
            </a:extLst>
          </p:cNvPr>
          <p:cNvPicPr>
            <a:picLocks noChangeAspect="1"/>
          </p:cNvPicPr>
          <p:nvPr/>
        </p:nvPicPr>
        <p:blipFill rotWithShape="1">
          <a:blip r:embed="rId2"/>
          <a:srcRect r="7208" b="23239"/>
          <a:stretch/>
        </p:blipFill>
        <p:spPr>
          <a:xfrm rot="20778755">
            <a:off x="147184" y="1913533"/>
            <a:ext cx="614759" cy="309791"/>
          </a:xfrm>
          <a:prstGeom prst="rect">
            <a:avLst/>
          </a:prstGeom>
        </p:spPr>
      </p:pic>
      <p:sp>
        <p:nvSpPr>
          <p:cNvPr id="17" name="ZoneTexte 16">
            <a:extLst>
              <a:ext uri="{FF2B5EF4-FFF2-40B4-BE49-F238E27FC236}">
                <a16:creationId xmlns:a16="http://schemas.microsoft.com/office/drawing/2014/main" id="{53F813B4-F270-4AC0-89DA-14F8C3415E09}"/>
              </a:ext>
            </a:extLst>
          </p:cNvPr>
          <p:cNvSpPr txBox="1"/>
          <p:nvPr/>
        </p:nvSpPr>
        <p:spPr>
          <a:xfrm>
            <a:off x="410464" y="3343133"/>
            <a:ext cx="11371072" cy="2242280"/>
          </a:xfrm>
          <a:prstGeom prst="rect">
            <a:avLst/>
          </a:prstGeom>
          <a:noFill/>
        </p:spPr>
        <p:txBody>
          <a:bodyPr wrap="square">
            <a:spAutoFit/>
          </a:bodyPr>
          <a:lstStyle/>
          <a:p>
            <a:pPr algn="just"/>
            <a:r>
              <a:rPr lang="fr-FR" sz="1400" dirty="0">
                <a:solidFill>
                  <a:schemeClr val="bg1"/>
                </a:solidFill>
                <a:latin typeface="Arial" panose="020B0604020202020204" pitchFamily="34" charset="0"/>
                <a:cs typeface="Arial" panose="020B0604020202020204" pitchFamily="34" charset="0"/>
              </a:rPr>
              <a:t>  </a:t>
            </a:r>
          </a:p>
          <a:p>
            <a:pPr algn="just">
              <a:lnSpc>
                <a:spcPct val="114000"/>
              </a:lnSpc>
            </a:pPr>
            <a:r>
              <a:rPr lang="fr-FR" sz="1400" dirty="0">
                <a:solidFill>
                  <a:schemeClr val="bg1"/>
                </a:solidFill>
                <a:latin typeface="Arial" panose="020B0604020202020204" pitchFamily="34" charset="0"/>
                <a:cs typeface="Arial" panose="020B0604020202020204" pitchFamily="34" charset="0"/>
              </a:rPr>
              <a:t>L'établissement qui n’organiserait pas sa mise en conformité pourrait voir sa responsabilité pénale engagée sur le fondement du non-respect des règles de sécurité minimale, sur le fondement de l’article 226-17 du code pénal (peines encourues :  cinq ans d'emprisonnement et de 300 000 euros d'amende). L’éditeur sous-traitant peut également voir sa responsabilité engagée s’il n’a pas pris les mesures prévues dans le cadre du contrat régissant les relations entre l’établissement et son sous-traitant.</a:t>
            </a:r>
          </a:p>
          <a:p>
            <a:pPr algn="just">
              <a:lnSpc>
                <a:spcPct val="114000"/>
              </a:lnSpc>
            </a:pPr>
            <a:endParaRPr lang="fr-FR" sz="1400" dirty="0">
              <a:solidFill>
                <a:schemeClr val="bg1"/>
              </a:solidFill>
              <a:latin typeface="Arial" panose="020B0604020202020204" pitchFamily="34" charset="0"/>
              <a:cs typeface="Arial" panose="020B0604020202020204" pitchFamily="34" charset="0"/>
            </a:endParaRPr>
          </a:p>
          <a:p>
            <a:pPr algn="just">
              <a:lnSpc>
                <a:spcPct val="114000"/>
              </a:lnSpc>
            </a:pPr>
            <a:r>
              <a:rPr lang="fr-FR" sz="1400" dirty="0">
                <a:solidFill>
                  <a:schemeClr val="bg1"/>
                </a:solidFill>
                <a:latin typeface="Arial" panose="020B0604020202020204" pitchFamily="34" charset="0"/>
                <a:cs typeface="Arial" panose="020B0604020202020204" pitchFamily="34" charset="0"/>
              </a:rPr>
              <a:t>Ces sanctions peuvent intervenir à la suite d’un contrôle de la CNIL, ou sur plainte d’un particulier ou de toute personne victime d’un préjudice.</a:t>
            </a:r>
          </a:p>
          <a:p>
            <a:pPr algn="just">
              <a:lnSpc>
                <a:spcPct val="114000"/>
              </a:lnSpc>
            </a:pPr>
            <a:endParaRPr lang="fr-FR" sz="1400" dirty="0">
              <a:solidFill>
                <a:schemeClr val="bg1"/>
              </a:solidFill>
              <a:latin typeface="Arial" panose="020B0604020202020204" pitchFamily="34" charset="0"/>
              <a:cs typeface="Arial" panose="020B0604020202020204" pitchFamily="34" charset="0"/>
            </a:endParaRPr>
          </a:p>
          <a:p>
            <a:pPr algn="just"/>
            <a:endParaRPr lang="fr-FR"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50219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F5F9A4C6-C8C1-4B89-B168-EF775BEC1CC6}"/>
              </a:ext>
            </a:extLst>
          </p:cNvPr>
          <p:cNvSpPr/>
          <p:nvPr/>
        </p:nvSpPr>
        <p:spPr>
          <a:xfrm>
            <a:off x="8760296" y="1301969"/>
            <a:ext cx="3339297" cy="1867947"/>
          </a:xfrm>
          <a:prstGeom prst="ellipse">
            <a:avLst/>
          </a:prstGeom>
          <a:solidFill>
            <a:srgbClr val="860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0" name="ZoneTexte 19">
            <a:extLst>
              <a:ext uri="{FF2B5EF4-FFF2-40B4-BE49-F238E27FC236}">
                <a16:creationId xmlns:a16="http://schemas.microsoft.com/office/drawing/2014/main" id="{BF3B5405-B980-514F-8E68-FF2D31508A60}"/>
              </a:ext>
            </a:extLst>
          </p:cNvPr>
          <p:cNvSpPr txBox="1"/>
          <p:nvPr/>
        </p:nvSpPr>
        <p:spPr>
          <a:xfrm>
            <a:off x="855941" y="908720"/>
            <a:ext cx="9560539" cy="488518"/>
          </a:xfrm>
          <a:prstGeom prst="rect">
            <a:avLst/>
          </a:prstGeom>
          <a:noFill/>
        </p:spPr>
        <p:txBody>
          <a:bodyPr wrap="square" lIns="144000" tIns="0" rIns="0" bIns="0" rtlCol="0" anchor="t" anchorCtr="0">
            <a:noAutofit/>
          </a:bodyPr>
          <a:lstStyle/>
          <a:p>
            <a:r>
              <a:rPr lang="fr-FR" sz="2400" b="1" dirty="0">
                <a:solidFill>
                  <a:schemeClr val="bg1"/>
                </a:solidFill>
                <a:latin typeface="Arial Black" panose="020B0604020202020204" pitchFamily="34" charset="0"/>
                <a:cs typeface="Arial Black" panose="020B0604020202020204" pitchFamily="34" charset="0"/>
              </a:rPr>
              <a:t>Qu’est-ce que la procédure d’auto-homologation ?</a:t>
            </a:r>
            <a:endParaRPr lang="fr-FR" sz="2600" i="0" dirty="0">
              <a:solidFill>
                <a:schemeClr val="bg1"/>
              </a:solidFill>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CA2E744E-7138-455D-A477-2CE1B21CE33F}"/>
              </a:ext>
            </a:extLst>
          </p:cNvPr>
          <p:cNvSpPr txBox="1"/>
          <p:nvPr/>
        </p:nvSpPr>
        <p:spPr>
          <a:xfrm>
            <a:off x="343744" y="3169916"/>
            <a:ext cx="11593288" cy="4119994"/>
          </a:xfrm>
          <a:prstGeom prst="rect">
            <a:avLst/>
          </a:prstGeom>
          <a:noFill/>
        </p:spPr>
        <p:txBody>
          <a:bodyPr wrap="square" lIns="72000" tIns="108000" rIns="72000" bIns="108000" rtlCol="0" anchor="t" anchorCtr="0">
            <a:noAutofit/>
          </a:bodyPr>
          <a:lstStyle/>
          <a:p>
            <a:pPr marL="285750" indent="-285750" algn="just">
              <a:lnSpc>
                <a:spcPct val="115000"/>
              </a:lnSpc>
              <a:spcAft>
                <a:spcPts val="600"/>
              </a:spcAft>
              <a:buFont typeface="Arial" panose="020B0604020202020204" pitchFamily="34" charset="0"/>
              <a:buChar char="•"/>
            </a:pPr>
            <a:r>
              <a:rPr lang="fr-FR" sz="1400" dirty="0">
                <a:solidFill>
                  <a:schemeClr val="bg1"/>
                </a:solidFill>
                <a:latin typeface="Arial" panose="020B0604020202020204" pitchFamily="34" charset="0"/>
                <a:cs typeface="Arial" panose="020B0604020202020204" pitchFamily="34" charset="0"/>
              </a:rPr>
              <a:t>L’auto-homologation est une procédure complémentaire aux autres procédures de sécurité citées par </a:t>
            </a:r>
            <a:r>
              <a:rPr lang="fr-FR" sz="14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le référentiel INS </a:t>
            </a:r>
            <a:r>
              <a:rPr lang="fr-FR" sz="1400" dirty="0">
                <a:solidFill>
                  <a:schemeClr val="bg1"/>
                </a:solidFill>
                <a:latin typeface="Arial" panose="020B0604020202020204" pitchFamily="34" charset="0"/>
                <a:cs typeface="Arial" panose="020B0604020202020204" pitchFamily="34" charset="0"/>
              </a:rPr>
              <a:t>notamment :</a:t>
            </a:r>
          </a:p>
          <a:p>
            <a:pPr marL="742850" lvl="1" indent="-285750" algn="just">
              <a:lnSpc>
                <a:spcPct val="115000"/>
              </a:lnSpc>
              <a:spcAft>
                <a:spcPts val="600"/>
              </a:spcAft>
              <a:buFont typeface="Arial" panose="020B0604020202020204" pitchFamily="34" charset="0"/>
              <a:buChar char="•"/>
            </a:pPr>
            <a:r>
              <a:rPr lang="fr-FR" sz="1200" i="1" dirty="0">
                <a:solidFill>
                  <a:schemeClr val="bg1"/>
                </a:solidFill>
                <a:latin typeface="Arial" panose="020B0604020202020204" pitchFamily="34" charset="0"/>
                <a:cs typeface="Arial" panose="020B0604020202020204" pitchFamily="34" charset="0"/>
              </a:rPr>
              <a:t>[EXI 08] : les mesures mises en œuvre pour veiller au respect du présent référentiel doivent être formalisées notamment pour en attester, par exemple dans les documents établis dans le cadre de l’analyse d’impacts sur la vie privée.</a:t>
            </a:r>
          </a:p>
          <a:p>
            <a:pPr marL="742850" lvl="1" indent="-285750" algn="just">
              <a:lnSpc>
                <a:spcPct val="115000"/>
              </a:lnSpc>
              <a:spcAft>
                <a:spcPts val="600"/>
              </a:spcAft>
              <a:buFont typeface="Arial" panose="020B0604020202020204" pitchFamily="34" charset="0"/>
              <a:buChar char="•"/>
            </a:pPr>
            <a:r>
              <a:rPr lang="fr-FR" sz="1200" i="1" dirty="0">
                <a:solidFill>
                  <a:schemeClr val="bg1"/>
                </a:solidFill>
                <a:latin typeface="Arial" panose="020B0604020202020204" pitchFamily="34" charset="0"/>
                <a:cs typeface="Arial" panose="020B0604020202020204" pitchFamily="34" charset="0"/>
              </a:rPr>
              <a:t>[EXI 09] : le responsable du référencement des données de santé doit justifier du respect des mesures du présent référentiel. Ces mesures peuvent figurer sur l’homologation de sécurité que le responsable de référencement peut avoir à réaliser (ou à mettre à jour).</a:t>
            </a:r>
          </a:p>
          <a:p>
            <a:pPr marL="742850" lvl="1" indent="-285750" algn="just">
              <a:lnSpc>
                <a:spcPct val="115000"/>
              </a:lnSpc>
              <a:spcAft>
                <a:spcPts val="600"/>
              </a:spcAft>
              <a:buFont typeface="Arial" panose="020B0604020202020204" pitchFamily="34" charset="0"/>
              <a:buChar char="•"/>
            </a:pPr>
            <a:endParaRPr lang="fr-FR" sz="1200" i="1" dirty="0">
              <a:solidFill>
                <a:schemeClr val="bg1"/>
              </a:solidFill>
              <a:latin typeface="Arial" panose="020B0604020202020204" pitchFamily="34" charset="0"/>
              <a:cs typeface="Arial" panose="020B0604020202020204" pitchFamily="34" charset="0"/>
            </a:endParaRPr>
          </a:p>
          <a:p>
            <a:pPr marL="285750" indent="-285750" algn="just">
              <a:lnSpc>
                <a:spcPct val="115000"/>
              </a:lnSpc>
              <a:spcAft>
                <a:spcPts val="600"/>
              </a:spcAft>
              <a:buFont typeface="Arial" panose="020B0604020202020204" pitchFamily="34" charset="0"/>
              <a:buChar char="•"/>
            </a:pPr>
            <a:r>
              <a:rPr lang="fr-FR" sz="1400" dirty="0">
                <a:solidFill>
                  <a:schemeClr val="bg1"/>
                </a:solidFill>
                <a:latin typeface="Arial" panose="020B0604020202020204" pitchFamily="34" charset="0"/>
                <a:cs typeface="Arial" panose="020B0604020202020204" pitchFamily="34" charset="0"/>
              </a:rPr>
              <a:t>L’éditeur de logiciel de la structure peut apporter son aide dans la réalisation de cette démarche en tant que sous-traitant de la structure. Dans ce cadre, il est impératif qu’un </a:t>
            </a:r>
            <a:r>
              <a:rPr lang="fr-FR" sz="1400" b="1" dirty="0">
                <a:solidFill>
                  <a:srgbClr val="1C3354"/>
                </a:solidFill>
                <a:latin typeface="Arial" panose="020B0604020202020204" pitchFamily="34" charset="0"/>
                <a:cs typeface="Arial" panose="020B0604020202020204" pitchFamily="34" charset="0"/>
              </a:rPr>
              <a:t>contrat de sous-traitance soit formalisé entre la structure et son éditeur </a:t>
            </a:r>
            <a:r>
              <a:rPr lang="fr-FR" sz="1400" dirty="0">
                <a:solidFill>
                  <a:schemeClr val="bg1"/>
                </a:solidFill>
                <a:latin typeface="Arial" panose="020B0604020202020204" pitchFamily="34" charset="0"/>
                <a:cs typeface="Arial" panose="020B0604020202020204" pitchFamily="34" charset="0"/>
              </a:rPr>
              <a:t>afin de définir les engagements en termes de sécurité et de respect du RGPD de la part de chacune des parties prenantes.</a:t>
            </a:r>
            <a:endParaRPr lang="fr-FR" sz="1400" b="1" dirty="0">
              <a:solidFill>
                <a:srgbClr val="1C3354"/>
              </a:solidFill>
              <a:latin typeface="Arial" panose="020B0604020202020204" pitchFamily="34" charset="0"/>
              <a:cs typeface="Arial" panose="020B0604020202020204" pitchFamily="34" charset="0"/>
            </a:endParaRPr>
          </a:p>
          <a:p>
            <a:pPr marL="285750" indent="-285750" algn="just">
              <a:lnSpc>
                <a:spcPct val="115000"/>
              </a:lnSpc>
              <a:spcAft>
                <a:spcPts val="600"/>
              </a:spcAft>
              <a:buFont typeface="Arial" panose="020B0604020202020204" pitchFamily="34" charset="0"/>
              <a:buChar char="•"/>
            </a:pPr>
            <a:endParaRPr lang="fr-FR" sz="1200" i="1" dirty="0">
              <a:solidFill>
                <a:schemeClr val="bg1"/>
              </a:solidFill>
              <a:latin typeface="Arial" panose="020B0604020202020204" pitchFamily="34" charset="0"/>
              <a:cs typeface="Arial" panose="020B0604020202020204" pitchFamily="34" charset="0"/>
            </a:endParaRPr>
          </a:p>
          <a:p>
            <a:pPr lvl="1" algn="just">
              <a:lnSpc>
                <a:spcPct val="115000"/>
              </a:lnSpc>
              <a:spcAft>
                <a:spcPts val="600"/>
              </a:spcAft>
            </a:pPr>
            <a:endParaRPr lang="fr-FR" sz="1200" i="1" dirty="0">
              <a:solidFill>
                <a:schemeClr val="bg1"/>
              </a:solidFill>
              <a:latin typeface="Arial" panose="020B0604020202020204" pitchFamily="34" charset="0"/>
              <a:cs typeface="Arial" panose="020B0604020202020204" pitchFamily="34" charset="0"/>
            </a:endParaRPr>
          </a:p>
          <a:p>
            <a:pPr marL="742850" lvl="1" indent="-285750" algn="just">
              <a:lnSpc>
                <a:spcPct val="115000"/>
              </a:lnSpc>
              <a:spcAft>
                <a:spcPts val="600"/>
              </a:spcAft>
              <a:buFont typeface="Arial" panose="020B0604020202020204" pitchFamily="34" charset="0"/>
              <a:buChar char="•"/>
            </a:pPr>
            <a:endParaRPr lang="fr-FR" sz="1200" i="1" dirty="0">
              <a:solidFill>
                <a:schemeClr val="bg1"/>
              </a:solidFill>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5AC08578-725E-4B2B-8E62-28C571A437B2}"/>
              </a:ext>
            </a:extLst>
          </p:cNvPr>
          <p:cNvSpPr txBox="1"/>
          <p:nvPr/>
        </p:nvSpPr>
        <p:spPr>
          <a:xfrm>
            <a:off x="1991544" y="6142910"/>
            <a:ext cx="9577064" cy="600164"/>
          </a:xfrm>
          <a:prstGeom prst="rect">
            <a:avLst/>
          </a:prstGeom>
          <a:noFill/>
        </p:spPr>
        <p:txBody>
          <a:bodyPr wrap="square">
            <a:spAutoFit/>
          </a:bodyPr>
          <a:lstStyle/>
          <a:p>
            <a:r>
              <a:rPr lang="fr-FR" sz="1100" dirty="0">
                <a:solidFill>
                  <a:schemeClr val="bg1">
                    <a:lumMod val="50000"/>
                  </a:schemeClr>
                </a:solidFill>
                <a:latin typeface="Arial" panose="020B0604020202020204" pitchFamily="34" charset="0"/>
                <a:cs typeface="Arial" panose="020B0604020202020204" pitchFamily="34" charset="0"/>
              </a:rPr>
              <a:t>*Une carte de la famille « </a:t>
            </a:r>
            <a:r>
              <a:rPr lang="fr-FR" sz="1100" dirty="0" err="1">
                <a:solidFill>
                  <a:schemeClr val="bg1">
                    <a:lumMod val="50000"/>
                  </a:schemeClr>
                </a:solidFill>
                <a:latin typeface="Arial" panose="020B0604020202020204" pitchFamily="34" charset="0"/>
                <a:cs typeface="Arial" panose="020B0604020202020204" pitchFamily="34" charset="0"/>
              </a:rPr>
              <a:t>CPx</a:t>
            </a:r>
            <a:r>
              <a:rPr lang="fr-FR" sz="1100" dirty="0">
                <a:solidFill>
                  <a:schemeClr val="bg1">
                    <a:lumMod val="50000"/>
                  </a:schemeClr>
                </a:solidFill>
                <a:latin typeface="Arial" panose="020B0604020202020204" pitchFamily="34" charset="0"/>
                <a:cs typeface="Arial" panose="020B0604020202020204" pitchFamily="34" charset="0"/>
              </a:rPr>
              <a:t> » est une carte d’identité professionnelle électronique dédiée aux secteurs de la santé et du médico-social. Le « x » de « </a:t>
            </a:r>
            <a:r>
              <a:rPr lang="fr-FR" sz="1100" dirty="0" err="1">
                <a:solidFill>
                  <a:schemeClr val="bg1">
                    <a:lumMod val="50000"/>
                  </a:schemeClr>
                </a:solidFill>
                <a:latin typeface="Arial" panose="020B0604020202020204" pitchFamily="34" charset="0"/>
                <a:cs typeface="Arial" panose="020B0604020202020204" pitchFamily="34" charset="0"/>
              </a:rPr>
              <a:t>CPx</a:t>
            </a:r>
            <a:r>
              <a:rPr lang="fr-FR" sz="1100" dirty="0">
                <a:solidFill>
                  <a:schemeClr val="bg1">
                    <a:lumMod val="50000"/>
                  </a:schemeClr>
                </a:solidFill>
                <a:latin typeface="Arial" panose="020B0604020202020204" pitchFamily="34" charset="0"/>
                <a:cs typeface="Arial" panose="020B0604020202020204" pitchFamily="34" charset="0"/>
              </a:rPr>
              <a:t> » renvoie au fait qu’il existe plusieurs types de cartes. Une carte </a:t>
            </a:r>
            <a:r>
              <a:rPr lang="fr-FR" sz="1100" dirty="0" err="1">
                <a:solidFill>
                  <a:schemeClr val="bg1">
                    <a:lumMod val="50000"/>
                  </a:schemeClr>
                </a:solidFill>
                <a:latin typeface="Arial" panose="020B0604020202020204" pitchFamily="34" charset="0"/>
                <a:cs typeface="Arial" panose="020B0604020202020204" pitchFamily="34" charset="0"/>
              </a:rPr>
              <a:t>CPx</a:t>
            </a:r>
            <a:r>
              <a:rPr lang="fr-FR" sz="1100" dirty="0">
                <a:solidFill>
                  <a:schemeClr val="bg1">
                    <a:lumMod val="50000"/>
                  </a:schemeClr>
                </a:solidFill>
                <a:latin typeface="Arial" panose="020B0604020202020204" pitchFamily="34" charset="0"/>
                <a:cs typeface="Arial" panose="020B0604020202020204" pitchFamily="34" charset="0"/>
              </a:rPr>
              <a:t> permet à son titulaire d’attester de son identité et de ses qualifications professionnelles</a:t>
            </a:r>
          </a:p>
        </p:txBody>
      </p:sp>
      <p:sp>
        <p:nvSpPr>
          <p:cNvPr id="13" name="Rectangle : coins arrondis 12">
            <a:extLst>
              <a:ext uri="{FF2B5EF4-FFF2-40B4-BE49-F238E27FC236}">
                <a16:creationId xmlns:a16="http://schemas.microsoft.com/office/drawing/2014/main" id="{7A6D76D9-B1DE-4889-8979-5E5784C700BF}"/>
              </a:ext>
            </a:extLst>
          </p:cNvPr>
          <p:cNvSpPr/>
          <p:nvPr/>
        </p:nvSpPr>
        <p:spPr>
          <a:xfrm>
            <a:off x="8885246" y="1718107"/>
            <a:ext cx="3051786" cy="10356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dirty="0">
                <a:latin typeface="Arial" panose="020B0604020202020204" pitchFamily="34" charset="0"/>
                <a:cs typeface="Arial" panose="020B0604020202020204" pitchFamily="34" charset="0"/>
              </a:rPr>
              <a:t>Les structures qui utilisent </a:t>
            </a:r>
            <a:r>
              <a:rPr lang="fr-FR" sz="1300" b="1" dirty="0">
                <a:latin typeface="Arial" panose="020B0604020202020204" pitchFamily="34" charset="0"/>
                <a:cs typeface="Arial" panose="020B0604020202020204" pitchFamily="34" charset="0"/>
              </a:rPr>
              <a:t>uniquement une carte </a:t>
            </a:r>
            <a:r>
              <a:rPr lang="fr-FR" sz="1300" b="1" dirty="0" err="1">
                <a:latin typeface="Arial" panose="020B0604020202020204" pitchFamily="34" charset="0"/>
                <a:cs typeface="Arial" panose="020B0604020202020204" pitchFamily="34" charset="0"/>
              </a:rPr>
              <a:t>CPx</a:t>
            </a:r>
            <a:r>
              <a:rPr lang="fr-FR" sz="1300" b="1" dirty="0">
                <a:latin typeface="Arial" panose="020B0604020202020204" pitchFamily="34" charset="0"/>
                <a:cs typeface="Arial" panose="020B0604020202020204" pitchFamily="34" charset="0"/>
              </a:rPr>
              <a:t>* </a:t>
            </a:r>
            <a:r>
              <a:rPr lang="fr-FR" sz="1300" dirty="0">
                <a:latin typeface="Arial" panose="020B0604020202020204" pitchFamily="34" charset="0"/>
                <a:cs typeface="Arial" panose="020B0604020202020204" pitchFamily="34" charset="0"/>
              </a:rPr>
              <a:t>(CPS, CPE, CPF) pour s’identifier électroniquement au téléservice </a:t>
            </a:r>
            <a:r>
              <a:rPr lang="fr-FR" sz="1300" dirty="0" err="1">
                <a:latin typeface="Arial" panose="020B0604020202020204" pitchFamily="34" charset="0"/>
                <a:cs typeface="Arial" panose="020B0604020202020204" pitchFamily="34" charset="0"/>
              </a:rPr>
              <a:t>INSi</a:t>
            </a:r>
            <a:r>
              <a:rPr lang="fr-FR" sz="1300" dirty="0">
                <a:latin typeface="Arial" panose="020B0604020202020204" pitchFamily="34" charset="0"/>
                <a:cs typeface="Arial" panose="020B0604020202020204" pitchFamily="34" charset="0"/>
              </a:rPr>
              <a:t> </a:t>
            </a:r>
            <a:r>
              <a:rPr lang="fr-FR" sz="1300" b="1" dirty="0">
                <a:latin typeface="Arial" panose="020B0604020202020204" pitchFamily="34" charset="0"/>
                <a:cs typeface="Arial" panose="020B0604020202020204" pitchFamily="34" charset="0"/>
              </a:rPr>
              <a:t>n’ont pas besoin de réaliser cette auto-homologation.</a:t>
            </a:r>
          </a:p>
        </p:txBody>
      </p:sp>
      <p:pic>
        <p:nvPicPr>
          <p:cNvPr id="14" name="Image 13">
            <a:extLst>
              <a:ext uri="{FF2B5EF4-FFF2-40B4-BE49-F238E27FC236}">
                <a16:creationId xmlns:a16="http://schemas.microsoft.com/office/drawing/2014/main" id="{54CC2B3C-CF5A-4915-B8B8-58B7AD67F67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125" b="97461" l="2344" r="96094">
                        <a14:foregroundMark x1="21289" y1="20898" x2="21289" y2="20898"/>
                        <a14:foregroundMark x1="21289" y1="20898" x2="21289" y2="20898"/>
                        <a14:foregroundMark x1="6055" y1="52734" x2="6055" y2="52734"/>
                        <a14:foregroundMark x1="6055" y1="52734" x2="6055" y2="52734"/>
                        <a14:foregroundMark x1="2344" y1="50391" x2="2344" y2="50391"/>
                        <a14:foregroundMark x1="2344" y1="50391" x2="2344" y2="50391"/>
                        <a14:foregroundMark x1="20703" y1="79688" x2="20703" y2="79688"/>
                        <a14:foregroundMark x1="20703" y1="79688" x2="20703" y2="79688"/>
                        <a14:foregroundMark x1="47656" y1="10156" x2="47656" y2="10156"/>
                        <a14:foregroundMark x1="47656" y1="10156" x2="47656" y2="10156"/>
                        <a14:foregroundMark x1="49805" y1="3125" x2="49805" y2="3125"/>
                        <a14:foregroundMark x1="49805" y1="3125" x2="49805" y2="3125"/>
                        <a14:foregroundMark x1="82422" y1="20508" x2="82422" y2="20508"/>
                        <a14:foregroundMark x1="82422" y1="20508" x2="82422" y2="20508"/>
                        <a14:foregroundMark x1="91602" y1="47461" x2="91602" y2="47461"/>
                        <a14:foregroundMark x1="91602" y1="47461" x2="91602" y2="47461"/>
                        <a14:foregroundMark x1="96484" y1="50195" x2="96484" y2="50195"/>
                        <a14:foregroundMark x1="96484" y1="50195" x2="96484" y2="50195"/>
                        <a14:foregroundMark x1="80078" y1="78320" x2="80078" y2="78320"/>
                        <a14:foregroundMark x1="80078" y1="78320" x2="80078" y2="78320"/>
                        <a14:foregroundMark x1="43164" y1="83984" x2="43164" y2="83984"/>
                        <a14:foregroundMark x1="43164" y1="83984" x2="43164" y2="83984"/>
                        <a14:foregroundMark x1="56250" y1="88086" x2="56250" y2="88086"/>
                        <a14:foregroundMark x1="56250" y1="88086" x2="56250" y2="88086"/>
                        <a14:foregroundMark x1="56055" y1="93750" x2="56055" y2="93750"/>
                        <a14:foregroundMark x1="56055" y1="93750" x2="56055" y2="93750"/>
                        <a14:foregroundMark x1="56055" y1="93750" x2="56055" y2="93750"/>
                        <a14:foregroundMark x1="45508" y1="97461" x2="45508" y2="97461"/>
                        <a14:foregroundMark x1="45508" y1="97461" x2="45508" y2="97461"/>
                      </a14:backgroundRemoval>
                    </a14:imgEffect>
                  </a14:imgLayer>
                </a14:imgProps>
              </a:ext>
            </a:extLst>
          </a:blip>
          <a:stretch>
            <a:fillRect/>
          </a:stretch>
        </p:blipFill>
        <p:spPr>
          <a:xfrm>
            <a:off x="10358284" y="1085626"/>
            <a:ext cx="432686" cy="432686"/>
          </a:xfrm>
          <a:prstGeom prst="rect">
            <a:avLst/>
          </a:prstGeom>
        </p:spPr>
      </p:pic>
      <p:sp>
        <p:nvSpPr>
          <p:cNvPr id="16" name="ZoneTexte 15">
            <a:extLst>
              <a:ext uri="{FF2B5EF4-FFF2-40B4-BE49-F238E27FC236}">
                <a16:creationId xmlns:a16="http://schemas.microsoft.com/office/drawing/2014/main" id="{B5B22AA4-CFB7-48D7-8BA8-2B1AD46AE06D}"/>
              </a:ext>
            </a:extLst>
          </p:cNvPr>
          <p:cNvSpPr txBox="1"/>
          <p:nvPr/>
        </p:nvSpPr>
        <p:spPr>
          <a:xfrm>
            <a:off x="343744" y="1914003"/>
            <a:ext cx="8272536" cy="943224"/>
          </a:xfrm>
          <a:prstGeom prst="rect">
            <a:avLst/>
          </a:prstGeom>
          <a:noFill/>
        </p:spPr>
        <p:txBody>
          <a:bodyPr wrap="square" lIns="72000" tIns="108000" rIns="72000" bIns="108000" rtlCol="0" anchor="t" anchorCtr="0">
            <a:noAutofit/>
          </a:bodyPr>
          <a:lstStyle/>
          <a:p>
            <a:pPr marL="285750" indent="-285750" algn="just">
              <a:lnSpc>
                <a:spcPct val="115000"/>
              </a:lnSpc>
              <a:spcAft>
                <a:spcPts val="600"/>
              </a:spcAft>
              <a:buFont typeface="Arial" panose="020B0604020202020204" pitchFamily="34" charset="0"/>
              <a:buChar char="•"/>
            </a:pPr>
            <a:r>
              <a:rPr lang="fr-FR" sz="1400" dirty="0">
                <a:solidFill>
                  <a:schemeClr val="bg1"/>
                </a:solidFill>
                <a:latin typeface="Arial" panose="020B0604020202020204" pitchFamily="34" charset="0"/>
                <a:cs typeface="Arial" panose="020B0604020202020204" pitchFamily="34" charset="0"/>
              </a:rPr>
              <a:t>Dans le cadre du projet INS, les structures qui souhaitent utiliser </a:t>
            </a:r>
            <a:r>
              <a:rPr lang="fr-FR" sz="1400" b="1" dirty="0">
                <a:solidFill>
                  <a:srgbClr val="1C3354"/>
                </a:solidFill>
                <a:latin typeface="Arial" panose="020B0604020202020204" pitchFamily="34" charset="0"/>
                <a:cs typeface="Arial" panose="020B0604020202020204" pitchFamily="34" charset="0"/>
              </a:rPr>
              <a:t>un certificat logiciel </a:t>
            </a:r>
            <a:r>
              <a:rPr lang="fr-FR" sz="1400" dirty="0">
                <a:solidFill>
                  <a:schemeClr val="bg1"/>
                </a:solidFill>
                <a:latin typeface="Arial" panose="020B0604020202020204" pitchFamily="34" charset="0"/>
                <a:cs typeface="Arial" panose="020B0604020202020204" pitchFamily="34" charset="0"/>
              </a:rPr>
              <a:t>pour s’identifier électroniquement au téléservice </a:t>
            </a:r>
            <a:r>
              <a:rPr lang="fr-FR" sz="1400" dirty="0" err="1">
                <a:solidFill>
                  <a:schemeClr val="bg1"/>
                </a:solidFill>
                <a:latin typeface="Arial" panose="020B0604020202020204" pitchFamily="34" charset="0"/>
                <a:cs typeface="Arial" panose="020B0604020202020204" pitchFamily="34" charset="0"/>
              </a:rPr>
              <a:t>INSi</a:t>
            </a:r>
            <a:r>
              <a:rPr lang="fr-FR" sz="1400" dirty="0">
                <a:solidFill>
                  <a:schemeClr val="bg1"/>
                </a:solidFill>
                <a:latin typeface="Arial" panose="020B0604020202020204" pitchFamily="34" charset="0"/>
                <a:cs typeface="Arial" panose="020B0604020202020204" pitchFamily="34" charset="0"/>
              </a:rPr>
              <a:t> doivent réaliser </a:t>
            </a:r>
            <a:r>
              <a:rPr lang="fr-FR" sz="1400" b="1" dirty="0">
                <a:solidFill>
                  <a:srgbClr val="1C3354"/>
                </a:solidFill>
                <a:latin typeface="Arial" panose="020B0604020202020204" pitchFamily="34" charset="0"/>
                <a:cs typeface="Arial" panose="020B0604020202020204" pitchFamily="34" charset="0"/>
              </a:rPr>
              <a:t>une auto-homologation</a:t>
            </a:r>
            <a:r>
              <a:rPr lang="fr-FR" sz="1400" dirty="0">
                <a:solidFill>
                  <a:schemeClr val="bg1"/>
                </a:solidFill>
                <a:latin typeface="Arial" panose="020B0604020202020204" pitchFamily="34" charset="0"/>
                <a:cs typeface="Arial" panose="020B0604020202020204" pitchFamily="34" charset="0"/>
              </a:rPr>
              <a:t>. Il s’agit d’une </a:t>
            </a:r>
            <a:r>
              <a:rPr lang="fr-FR" sz="1400" b="1" dirty="0">
                <a:solidFill>
                  <a:srgbClr val="1C3354"/>
                </a:solidFill>
                <a:latin typeface="Arial" panose="020B0604020202020204" pitchFamily="34" charset="0"/>
                <a:cs typeface="Arial" panose="020B0604020202020204" pitchFamily="34" charset="0"/>
              </a:rPr>
              <a:t>procédure interne à la structure </a:t>
            </a:r>
            <a:r>
              <a:rPr lang="fr-FR" sz="1400" dirty="0">
                <a:solidFill>
                  <a:schemeClr val="bg1"/>
                </a:solidFill>
                <a:latin typeface="Arial" panose="020B0604020202020204" pitchFamily="34" charset="0"/>
                <a:cs typeface="Arial" panose="020B0604020202020204" pitchFamily="34" charset="0"/>
              </a:rPr>
              <a:t>et </a:t>
            </a:r>
            <a:r>
              <a:rPr lang="fr-FR" sz="1400" b="1" dirty="0">
                <a:solidFill>
                  <a:srgbClr val="1C3354"/>
                </a:solidFill>
                <a:latin typeface="Arial" panose="020B0604020202020204" pitchFamily="34" charset="0"/>
                <a:cs typeface="Arial" panose="020B0604020202020204" pitchFamily="34" charset="0"/>
              </a:rPr>
              <a:t>sous sa responsabilité.</a:t>
            </a:r>
            <a:endParaRPr lang="fr-FR" sz="1200" i="1" dirty="0">
              <a:solidFill>
                <a:schemeClr val="bg1"/>
              </a:solidFill>
              <a:latin typeface="Arial" panose="020B0604020202020204" pitchFamily="34" charset="0"/>
              <a:cs typeface="Arial" panose="020B0604020202020204" pitchFamily="34" charset="0"/>
            </a:endParaRPr>
          </a:p>
          <a:p>
            <a:pPr marL="742850" lvl="1" indent="-285750" algn="just">
              <a:lnSpc>
                <a:spcPct val="115000"/>
              </a:lnSpc>
              <a:spcAft>
                <a:spcPts val="600"/>
              </a:spcAft>
              <a:buFont typeface="Arial" panose="020B0604020202020204" pitchFamily="34" charset="0"/>
              <a:buChar char="•"/>
            </a:pPr>
            <a:endParaRPr lang="fr-FR" sz="12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67016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ZoneTexte 19">
            <a:extLst>
              <a:ext uri="{FF2B5EF4-FFF2-40B4-BE49-F238E27FC236}">
                <a16:creationId xmlns:a16="http://schemas.microsoft.com/office/drawing/2014/main" id="{BF3B5405-B980-514F-8E68-FF2D31508A60}"/>
              </a:ext>
            </a:extLst>
          </p:cNvPr>
          <p:cNvSpPr txBox="1"/>
          <p:nvPr/>
        </p:nvSpPr>
        <p:spPr>
          <a:xfrm>
            <a:off x="855941" y="908720"/>
            <a:ext cx="9776563" cy="488518"/>
          </a:xfrm>
          <a:prstGeom prst="rect">
            <a:avLst/>
          </a:prstGeom>
          <a:noFill/>
        </p:spPr>
        <p:txBody>
          <a:bodyPr wrap="square" lIns="144000" tIns="0" rIns="0" bIns="0" rtlCol="0" anchor="t" anchorCtr="0">
            <a:noAutofit/>
          </a:bodyPr>
          <a:lstStyle/>
          <a:p>
            <a:r>
              <a:rPr lang="fr-FR" sz="2400" b="1" dirty="0">
                <a:solidFill>
                  <a:schemeClr val="bg1"/>
                </a:solidFill>
                <a:latin typeface="Arial Black" panose="020B0604020202020204" pitchFamily="34" charset="0"/>
                <a:cs typeface="Arial Black" panose="020B0604020202020204" pitchFamily="34" charset="0"/>
              </a:rPr>
              <a:t>Quelle est la démarche à mener ?</a:t>
            </a:r>
            <a:endParaRPr lang="fr-FR" sz="2600" i="0" dirty="0">
              <a:solidFill>
                <a:schemeClr val="bg1"/>
              </a:solidFill>
              <a:latin typeface="Arial" panose="020B0604020202020204" pitchFamily="34" charset="0"/>
              <a:cs typeface="Arial" panose="020B0604020202020204" pitchFamily="34" charset="0"/>
            </a:endParaRPr>
          </a:p>
        </p:txBody>
      </p:sp>
      <p:sp>
        <p:nvSpPr>
          <p:cNvPr id="24" name="Rectangle : coins arrondis 43">
            <a:extLst>
              <a:ext uri="{FF2B5EF4-FFF2-40B4-BE49-F238E27FC236}">
                <a16:creationId xmlns:a16="http://schemas.microsoft.com/office/drawing/2014/main" id="{75B7F123-CBEB-4900-A5D8-B46274B5EB8E}"/>
              </a:ext>
            </a:extLst>
          </p:cNvPr>
          <p:cNvSpPr/>
          <p:nvPr/>
        </p:nvSpPr>
        <p:spPr>
          <a:xfrm>
            <a:off x="350909" y="4976440"/>
            <a:ext cx="11490181" cy="828759"/>
          </a:xfrm>
          <a:prstGeom prst="roundRect">
            <a:avLst/>
          </a:prstGeom>
          <a:solidFill>
            <a:schemeClr val="bg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lvl="0" algn="ctr" fontAlgn="base">
              <a:spcBef>
                <a:spcPct val="20000"/>
              </a:spcBef>
              <a:spcAft>
                <a:spcPct val="0"/>
              </a:spcAft>
              <a:buSzPct val="75000"/>
              <a:defRPr/>
            </a:pPr>
            <a:r>
              <a:rPr lang="fr-FR" sz="1200" i="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En fonction du nombre de professionnels intervenant dans la structure, la réalisation du </a:t>
            </a:r>
            <a:r>
              <a:rPr lang="fr-FR" sz="1200" b="1" i="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support documentaire </a:t>
            </a:r>
            <a:r>
              <a:rPr lang="fr-FR" sz="1200" i="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et la tenue d’une </a:t>
            </a:r>
            <a:r>
              <a:rPr lang="fr-FR" sz="1200" b="1" i="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commission d’auto-homologation</a:t>
            </a:r>
            <a:r>
              <a:rPr lang="fr-FR" sz="1200" i="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telles que décrites dans ce guide, peuvent ne pas être adaptées (exemple d’une officine avec un seul pharmacien, d’un professionnel libéral,…). Dans ce cas, la structure pourra, par exemple, décliner le support documentaire sous la forme d’une fiche qui reprendra, succinctement, les différents points listés dans ce guide. La structure pourra par la suite signer cette fiche, la signature faisant office de commission d’auto-homologation. </a:t>
            </a:r>
          </a:p>
        </p:txBody>
      </p:sp>
      <p:sp>
        <p:nvSpPr>
          <p:cNvPr id="11" name="ZoneTexte 10">
            <a:extLst>
              <a:ext uri="{FF2B5EF4-FFF2-40B4-BE49-F238E27FC236}">
                <a16:creationId xmlns:a16="http://schemas.microsoft.com/office/drawing/2014/main" id="{0514AF72-3DB9-4CD5-830E-4F538540E041}"/>
              </a:ext>
            </a:extLst>
          </p:cNvPr>
          <p:cNvSpPr txBox="1"/>
          <p:nvPr/>
        </p:nvSpPr>
        <p:spPr>
          <a:xfrm>
            <a:off x="255740" y="2267558"/>
            <a:ext cx="11593288" cy="1938403"/>
          </a:xfrm>
          <a:prstGeom prst="rect">
            <a:avLst/>
          </a:prstGeom>
          <a:noFill/>
        </p:spPr>
        <p:txBody>
          <a:bodyPr wrap="square" lIns="72000" tIns="108000" rIns="72000" bIns="108000" rtlCol="0" anchor="t" anchorCtr="0">
            <a:noAutofit/>
          </a:bodyPr>
          <a:lstStyle/>
          <a:p>
            <a:pPr marL="285750" indent="-285750" algn="just">
              <a:lnSpc>
                <a:spcPct val="115000"/>
              </a:lnSpc>
              <a:spcAft>
                <a:spcPts val="600"/>
              </a:spcAft>
              <a:buFont typeface="Arial" panose="020B0604020202020204" pitchFamily="34" charset="0"/>
              <a:buChar char="•"/>
            </a:pPr>
            <a:r>
              <a:rPr lang="fr-FR" sz="1400" dirty="0">
                <a:solidFill>
                  <a:schemeClr val="bg1"/>
                </a:solidFill>
                <a:latin typeface="Arial" panose="020B0604020202020204" pitchFamily="34" charset="0"/>
                <a:cs typeface="Arial" panose="020B0604020202020204" pitchFamily="34" charset="0"/>
              </a:rPr>
              <a:t>Afin de réaliser son auto-homologation, la structure doit réunir une </a:t>
            </a:r>
            <a:r>
              <a:rPr lang="fr-FR" sz="1400" b="1" dirty="0">
                <a:solidFill>
                  <a:schemeClr val="bg1"/>
                </a:solidFill>
                <a:highlight>
                  <a:srgbClr val="EA5373"/>
                </a:highlight>
                <a:latin typeface="Arial" panose="020B0604020202020204" pitchFamily="34" charset="0"/>
                <a:cs typeface="Arial" panose="020B0604020202020204" pitchFamily="34" charset="0"/>
              </a:rPr>
              <a:t>commission d’auto-homologation</a:t>
            </a:r>
            <a:r>
              <a:rPr lang="fr-FR" sz="1400" dirty="0">
                <a:solidFill>
                  <a:schemeClr val="bg1"/>
                </a:solidFill>
                <a:highlight>
                  <a:srgbClr val="EA5373"/>
                </a:highlight>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Cette commission a pour objectif d’analyser </a:t>
            </a:r>
            <a:r>
              <a:rPr lang="fr-FR" sz="1400" b="1" dirty="0">
                <a:solidFill>
                  <a:schemeClr val="bg1"/>
                </a:solidFill>
                <a:latin typeface="Arial" panose="020B0604020202020204" pitchFamily="34" charset="0"/>
                <a:cs typeface="Arial" panose="020B0604020202020204" pitchFamily="34" charset="0"/>
              </a:rPr>
              <a:t>les risques liés à l’appel au téléservice </a:t>
            </a:r>
            <a:r>
              <a:rPr lang="fr-FR" sz="1400" b="1" dirty="0" err="1">
                <a:solidFill>
                  <a:schemeClr val="bg1"/>
                </a:solidFill>
                <a:latin typeface="Arial" panose="020B0604020202020204" pitchFamily="34" charset="0"/>
                <a:cs typeface="Arial" panose="020B0604020202020204" pitchFamily="34" charset="0"/>
              </a:rPr>
              <a:t>INSi</a:t>
            </a:r>
            <a:r>
              <a:rPr lang="fr-FR" sz="1400" b="1" dirty="0">
                <a:solidFill>
                  <a:schemeClr val="bg1"/>
                </a:solidFill>
                <a:latin typeface="Arial" panose="020B0604020202020204" pitchFamily="34" charset="0"/>
                <a:cs typeface="Arial" panose="020B0604020202020204" pitchFamily="34" charset="0"/>
              </a:rPr>
              <a:t> par certificat logiciel</a:t>
            </a:r>
            <a:r>
              <a:rPr lang="fr-FR" sz="1400" dirty="0">
                <a:solidFill>
                  <a:schemeClr val="bg1"/>
                </a:solidFill>
                <a:latin typeface="Arial" panose="020B0604020202020204" pitchFamily="34" charset="0"/>
                <a:cs typeface="Arial" panose="020B0604020202020204" pitchFamily="34" charset="0"/>
              </a:rPr>
              <a:t> afin de pouvoir émettre un avis sur la décision d’homologation de la structure. </a:t>
            </a:r>
          </a:p>
          <a:p>
            <a:pPr marL="285750" indent="-285750" algn="just">
              <a:lnSpc>
                <a:spcPct val="115000"/>
              </a:lnSpc>
              <a:spcAft>
                <a:spcPts val="600"/>
              </a:spcAft>
              <a:buFont typeface="Arial" panose="020B0604020202020204" pitchFamily="34" charset="0"/>
              <a:buChar char="•"/>
            </a:pPr>
            <a:r>
              <a:rPr lang="fr-FR" sz="1400" dirty="0">
                <a:solidFill>
                  <a:schemeClr val="bg1"/>
                </a:solidFill>
                <a:latin typeface="Arial" panose="020B0604020202020204" pitchFamily="34" charset="0"/>
                <a:cs typeface="Arial" panose="020B0604020202020204" pitchFamily="34" charset="0"/>
              </a:rPr>
              <a:t>Avant de réunir cette commission, la structure réalise </a:t>
            </a:r>
            <a:r>
              <a:rPr lang="fr-FR" sz="1400" b="1" dirty="0">
                <a:solidFill>
                  <a:schemeClr val="bg1"/>
                </a:solidFill>
                <a:highlight>
                  <a:srgbClr val="F08070"/>
                </a:highlight>
                <a:latin typeface="Arial" panose="020B0604020202020204" pitchFamily="34" charset="0"/>
                <a:cs typeface="Arial" panose="020B0604020202020204" pitchFamily="34" charset="0"/>
              </a:rPr>
              <a:t>un support </a:t>
            </a:r>
            <a:r>
              <a:rPr lang="fr-FR" sz="1400" dirty="0">
                <a:solidFill>
                  <a:schemeClr val="bg1"/>
                </a:solidFill>
                <a:latin typeface="Arial" panose="020B0604020202020204" pitchFamily="34" charset="0"/>
                <a:cs typeface="Arial" panose="020B0604020202020204" pitchFamily="34" charset="0"/>
              </a:rPr>
              <a:t>où elle listera les traitements* qu’elle réalise impliquant l’appel au téléservice </a:t>
            </a:r>
            <a:r>
              <a:rPr lang="fr-FR" sz="1400" dirty="0" err="1">
                <a:solidFill>
                  <a:schemeClr val="bg1"/>
                </a:solidFill>
                <a:latin typeface="Arial" panose="020B0604020202020204" pitchFamily="34" charset="0"/>
                <a:cs typeface="Arial" panose="020B0604020202020204" pitchFamily="34" charset="0"/>
              </a:rPr>
              <a:t>INSi</a:t>
            </a:r>
            <a:r>
              <a:rPr lang="fr-FR" sz="1400" dirty="0">
                <a:solidFill>
                  <a:schemeClr val="bg1"/>
                </a:solidFill>
                <a:latin typeface="Arial" panose="020B0604020202020204" pitchFamily="34" charset="0"/>
                <a:cs typeface="Arial" panose="020B0604020202020204" pitchFamily="34" charset="0"/>
              </a:rPr>
              <a:t>, les risques identifiés pour chacun de ces traitements et les modalités prévues pour y remédier. </a:t>
            </a:r>
            <a:r>
              <a:rPr lang="fr-FR" sz="1400" i="1" dirty="0">
                <a:solidFill>
                  <a:schemeClr val="bg1"/>
                </a:solidFill>
                <a:latin typeface="Arial" panose="020B0604020202020204" pitchFamily="34" charset="0"/>
                <a:cs typeface="Arial" panose="020B0604020202020204" pitchFamily="34" charset="0"/>
              </a:rPr>
              <a:t>Certaines parties de l’analyse d’impacts relative à la protection des données personnelles (AIPD) prévue dans le cadre du RGPD pourront être reprises pour la réalisation du support. </a:t>
            </a:r>
            <a:endParaRPr lang="fr-FR" sz="1400" dirty="0">
              <a:solidFill>
                <a:schemeClr val="bg1"/>
              </a:solidFill>
              <a:latin typeface="Arial" panose="020B0604020202020204" pitchFamily="34" charset="0"/>
              <a:cs typeface="Arial" panose="020B0604020202020204" pitchFamily="34" charset="0"/>
            </a:endParaRPr>
          </a:p>
          <a:p>
            <a:pPr marL="285750" indent="-285750" algn="just">
              <a:lnSpc>
                <a:spcPct val="115000"/>
              </a:lnSpc>
              <a:spcAft>
                <a:spcPts val="600"/>
              </a:spcAft>
              <a:buFont typeface="Arial" panose="020B0604020202020204" pitchFamily="34" charset="0"/>
              <a:buChar char="•"/>
            </a:pPr>
            <a:r>
              <a:rPr lang="fr-FR" sz="1400" dirty="0">
                <a:solidFill>
                  <a:schemeClr val="bg1"/>
                </a:solidFill>
                <a:latin typeface="Arial" panose="020B0604020202020204" pitchFamily="34" charset="0"/>
                <a:cs typeface="Arial" panose="020B0604020202020204" pitchFamily="34" charset="0"/>
              </a:rPr>
              <a:t>A l’issue de la commission d’auto-homologation, la structure formalise l’avis émis par la commission qu’elle joint au </a:t>
            </a:r>
            <a:r>
              <a:rPr lang="fr-FR" sz="1400" b="1" dirty="0">
                <a:solidFill>
                  <a:schemeClr val="bg1"/>
                </a:solidFill>
                <a:highlight>
                  <a:srgbClr val="808080"/>
                </a:highlight>
                <a:latin typeface="Arial" panose="020B0604020202020204" pitchFamily="34" charset="0"/>
                <a:cs typeface="Arial" panose="020B0604020202020204" pitchFamily="34" charset="0"/>
              </a:rPr>
              <a:t>procès-verbal.</a:t>
            </a:r>
            <a:r>
              <a:rPr lang="fr-FR" sz="1400" dirty="0">
                <a:solidFill>
                  <a:schemeClr val="bg1"/>
                </a:solidFill>
                <a:latin typeface="Arial" panose="020B0604020202020204" pitchFamily="34" charset="0"/>
                <a:cs typeface="Arial" panose="020B0604020202020204" pitchFamily="34" charset="0"/>
              </a:rPr>
              <a:t> Ces documents viendront ensuite alimenter le registre de traitement RGPD. </a:t>
            </a:r>
          </a:p>
        </p:txBody>
      </p:sp>
      <p:pic>
        <p:nvPicPr>
          <p:cNvPr id="13" name="Image 12">
            <a:extLst>
              <a:ext uri="{FF2B5EF4-FFF2-40B4-BE49-F238E27FC236}">
                <a16:creationId xmlns:a16="http://schemas.microsoft.com/office/drawing/2014/main" id="{0E8C3B49-9D24-4E36-B6D2-44077048924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125" b="97461" l="2344" r="96094">
                        <a14:foregroundMark x1="21289" y1="20898" x2="21289" y2="20898"/>
                        <a14:foregroundMark x1="21289" y1="20898" x2="21289" y2="20898"/>
                        <a14:foregroundMark x1="6055" y1="52734" x2="6055" y2="52734"/>
                        <a14:foregroundMark x1="6055" y1="52734" x2="6055" y2="52734"/>
                        <a14:foregroundMark x1="2344" y1="50391" x2="2344" y2="50391"/>
                        <a14:foregroundMark x1="2344" y1="50391" x2="2344" y2="50391"/>
                        <a14:foregroundMark x1="20703" y1="79688" x2="20703" y2="79688"/>
                        <a14:foregroundMark x1="20703" y1="79688" x2="20703" y2="79688"/>
                        <a14:foregroundMark x1="47656" y1="10156" x2="47656" y2="10156"/>
                        <a14:foregroundMark x1="47656" y1="10156" x2="47656" y2="10156"/>
                        <a14:foregroundMark x1="49805" y1="3125" x2="49805" y2="3125"/>
                        <a14:foregroundMark x1="49805" y1="3125" x2="49805" y2="3125"/>
                        <a14:foregroundMark x1="82422" y1="20508" x2="82422" y2="20508"/>
                        <a14:foregroundMark x1="82422" y1="20508" x2="82422" y2="20508"/>
                        <a14:foregroundMark x1="91602" y1="47461" x2="91602" y2="47461"/>
                        <a14:foregroundMark x1="91602" y1="47461" x2="91602" y2="47461"/>
                        <a14:foregroundMark x1="96484" y1="50195" x2="96484" y2="50195"/>
                        <a14:foregroundMark x1="96484" y1="50195" x2="96484" y2="50195"/>
                        <a14:foregroundMark x1="80078" y1="78320" x2="80078" y2="78320"/>
                        <a14:foregroundMark x1="80078" y1="78320" x2="80078" y2="78320"/>
                        <a14:foregroundMark x1="43164" y1="83984" x2="43164" y2="83984"/>
                        <a14:foregroundMark x1="43164" y1="83984" x2="43164" y2="83984"/>
                        <a14:foregroundMark x1="56250" y1="88086" x2="56250" y2="88086"/>
                        <a14:foregroundMark x1="56250" y1="88086" x2="56250" y2="88086"/>
                        <a14:foregroundMark x1="56055" y1="93750" x2="56055" y2="93750"/>
                        <a14:foregroundMark x1="56055" y1="93750" x2="56055" y2="93750"/>
                        <a14:foregroundMark x1="56055" y1="93750" x2="56055" y2="93750"/>
                        <a14:foregroundMark x1="45508" y1="97461" x2="45508" y2="97461"/>
                        <a14:foregroundMark x1="45508" y1="97461" x2="45508" y2="97461"/>
                      </a14:backgroundRemoval>
                    </a14:imgEffect>
                  </a14:imgLayer>
                </a14:imgProps>
              </a:ext>
            </a:extLst>
          </a:blip>
          <a:stretch>
            <a:fillRect/>
          </a:stretch>
        </p:blipFill>
        <p:spPr>
          <a:xfrm>
            <a:off x="29272" y="5163536"/>
            <a:ext cx="454565" cy="454565"/>
          </a:xfrm>
          <a:prstGeom prst="rect">
            <a:avLst/>
          </a:prstGeom>
        </p:spPr>
      </p:pic>
      <p:sp>
        <p:nvSpPr>
          <p:cNvPr id="14" name="Rectangle 13">
            <a:extLst>
              <a:ext uri="{FF2B5EF4-FFF2-40B4-BE49-F238E27FC236}">
                <a16:creationId xmlns:a16="http://schemas.microsoft.com/office/drawing/2014/main" id="{34DA5F5C-88D7-49D4-9871-669DDA9AFD85}"/>
              </a:ext>
            </a:extLst>
          </p:cNvPr>
          <p:cNvSpPr/>
          <p:nvPr/>
        </p:nvSpPr>
        <p:spPr>
          <a:xfrm>
            <a:off x="8216449" y="1595686"/>
            <a:ext cx="3772989" cy="502912"/>
          </a:xfrm>
          <a:prstGeom prst="rect">
            <a:avLst/>
          </a:prstGeom>
          <a:solidFill>
            <a:srgbClr val="598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E2280905-273A-49B7-AA7C-9CC5D14C6574}"/>
              </a:ext>
            </a:extLst>
          </p:cNvPr>
          <p:cNvSpPr/>
          <p:nvPr/>
        </p:nvSpPr>
        <p:spPr>
          <a:xfrm>
            <a:off x="4299444" y="1595686"/>
            <a:ext cx="3772989" cy="502912"/>
          </a:xfrm>
          <a:prstGeom prst="rect">
            <a:avLst/>
          </a:prstGeom>
          <a:solidFill>
            <a:srgbClr val="EA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CD719918-C659-4C5C-96E4-6922A1E26CFA}"/>
              </a:ext>
            </a:extLst>
          </p:cNvPr>
          <p:cNvSpPr/>
          <p:nvPr/>
        </p:nvSpPr>
        <p:spPr>
          <a:xfrm>
            <a:off x="411012" y="1595686"/>
            <a:ext cx="3772989" cy="502912"/>
          </a:xfrm>
          <a:prstGeom prst="rect">
            <a:avLst/>
          </a:prstGeom>
          <a:solidFill>
            <a:srgbClr val="F08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Arial" panose="020B0604020202020204" pitchFamily="34" charset="0"/>
              <a:cs typeface="Arial" panose="020B0604020202020204" pitchFamily="34" charset="0"/>
            </a:endParaRPr>
          </a:p>
        </p:txBody>
      </p:sp>
      <p:pic>
        <p:nvPicPr>
          <p:cNvPr id="17" name="Graphique 4">
            <a:extLst>
              <a:ext uri="{FF2B5EF4-FFF2-40B4-BE49-F238E27FC236}">
                <a16:creationId xmlns:a16="http://schemas.microsoft.com/office/drawing/2014/main" id="{657F0667-82DF-4131-BBC6-FE7ABDC525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24846" y="1476772"/>
            <a:ext cx="800100" cy="800100"/>
          </a:xfrm>
          <a:prstGeom prst="rect">
            <a:avLst/>
          </a:prstGeom>
        </p:spPr>
      </p:pic>
      <p:grpSp>
        <p:nvGrpSpPr>
          <p:cNvPr id="18" name="Groupe 17">
            <a:extLst>
              <a:ext uri="{FF2B5EF4-FFF2-40B4-BE49-F238E27FC236}">
                <a16:creationId xmlns:a16="http://schemas.microsoft.com/office/drawing/2014/main" id="{9684BDEC-E7FD-4279-AC90-14DC8086A227}"/>
              </a:ext>
            </a:extLst>
          </p:cNvPr>
          <p:cNvGrpSpPr/>
          <p:nvPr/>
        </p:nvGrpSpPr>
        <p:grpSpPr>
          <a:xfrm>
            <a:off x="116212" y="1447352"/>
            <a:ext cx="792000" cy="792000"/>
            <a:chOff x="-888776" y="1484872"/>
            <a:chExt cx="792000" cy="792000"/>
          </a:xfrm>
        </p:grpSpPr>
        <p:sp>
          <p:nvSpPr>
            <p:cNvPr id="19" name="Ellipse 18">
              <a:extLst>
                <a:ext uri="{FF2B5EF4-FFF2-40B4-BE49-F238E27FC236}">
                  <a16:creationId xmlns:a16="http://schemas.microsoft.com/office/drawing/2014/main" id="{834DC53E-B9CE-42B8-8D1F-8BB7F0E715DC}"/>
                </a:ext>
              </a:extLst>
            </p:cNvPr>
            <p:cNvSpPr/>
            <p:nvPr/>
          </p:nvSpPr>
          <p:spPr>
            <a:xfrm>
              <a:off x="-888776" y="1484872"/>
              <a:ext cx="792000" cy="792000"/>
            </a:xfrm>
            <a:prstGeom prst="ellipse">
              <a:avLst/>
            </a:prstGeom>
            <a:solidFill>
              <a:schemeClr val="bg1"/>
            </a:solidFill>
            <a:ln>
              <a:solidFill>
                <a:srgbClr val="F08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Arial" panose="020B0604020202020204" pitchFamily="34" charset="0"/>
                <a:cs typeface="Arial" panose="020B0604020202020204" pitchFamily="34" charset="0"/>
              </a:endParaRPr>
            </a:p>
          </p:txBody>
        </p:sp>
        <p:grpSp>
          <p:nvGrpSpPr>
            <p:cNvPr id="21" name="Group 5">
              <a:extLst>
                <a:ext uri="{FF2B5EF4-FFF2-40B4-BE49-F238E27FC236}">
                  <a16:creationId xmlns:a16="http://schemas.microsoft.com/office/drawing/2014/main" id="{2EE1C054-FADA-4769-BB95-270ADEEF1CF6}"/>
                </a:ext>
              </a:extLst>
            </p:cNvPr>
            <p:cNvGrpSpPr>
              <a:grpSpLocks noChangeAspect="1"/>
            </p:cNvGrpSpPr>
            <p:nvPr/>
          </p:nvGrpSpPr>
          <p:grpSpPr bwMode="auto">
            <a:xfrm>
              <a:off x="-690043" y="1646872"/>
              <a:ext cx="394535" cy="468000"/>
              <a:chOff x="3493" y="2817"/>
              <a:chExt cx="1015" cy="1204"/>
            </a:xfrm>
            <a:solidFill>
              <a:srgbClr val="F08070"/>
            </a:solidFill>
          </p:grpSpPr>
          <p:sp>
            <p:nvSpPr>
              <p:cNvPr id="22" name="Freeform 6">
                <a:extLst>
                  <a:ext uri="{FF2B5EF4-FFF2-40B4-BE49-F238E27FC236}">
                    <a16:creationId xmlns:a16="http://schemas.microsoft.com/office/drawing/2014/main" id="{4EB02AD7-6BC0-4363-A496-29A3E9B8E3E4}"/>
                  </a:ext>
                </a:extLst>
              </p:cNvPr>
              <p:cNvSpPr>
                <a:spLocks noEditPoints="1"/>
              </p:cNvSpPr>
              <p:nvPr/>
            </p:nvSpPr>
            <p:spPr bwMode="auto">
              <a:xfrm>
                <a:off x="3493" y="2817"/>
                <a:ext cx="834" cy="1204"/>
              </a:xfrm>
              <a:custGeom>
                <a:avLst/>
                <a:gdLst>
                  <a:gd name="T0" fmla="*/ 779 w 834"/>
                  <a:gd name="T1" fmla="*/ 1150 h 1204"/>
                  <a:gd name="T2" fmla="*/ 54 w 834"/>
                  <a:gd name="T3" fmla="*/ 1150 h 1204"/>
                  <a:gd name="T4" fmla="*/ 54 w 834"/>
                  <a:gd name="T5" fmla="*/ 127 h 1204"/>
                  <a:gd name="T6" fmla="*/ 203 w 834"/>
                  <a:gd name="T7" fmla="*/ 127 h 1204"/>
                  <a:gd name="T8" fmla="*/ 203 w 834"/>
                  <a:gd name="T9" fmla="*/ 233 h 1204"/>
                  <a:gd name="T10" fmla="*/ 666 w 834"/>
                  <a:gd name="T11" fmla="*/ 233 h 1204"/>
                  <a:gd name="T12" fmla="*/ 666 w 834"/>
                  <a:gd name="T13" fmla="*/ 127 h 1204"/>
                  <a:gd name="T14" fmla="*/ 779 w 834"/>
                  <a:gd name="T15" fmla="*/ 127 h 1204"/>
                  <a:gd name="T16" fmla="*/ 779 w 834"/>
                  <a:gd name="T17" fmla="*/ 562 h 1204"/>
                  <a:gd name="T18" fmla="*/ 834 w 834"/>
                  <a:gd name="T19" fmla="*/ 510 h 1204"/>
                  <a:gd name="T20" fmla="*/ 834 w 834"/>
                  <a:gd name="T21" fmla="*/ 75 h 1204"/>
                  <a:gd name="T22" fmla="*/ 666 w 834"/>
                  <a:gd name="T23" fmla="*/ 75 h 1204"/>
                  <a:gd name="T24" fmla="*/ 666 w 834"/>
                  <a:gd name="T25" fmla="*/ 0 h 1204"/>
                  <a:gd name="T26" fmla="*/ 524 w 834"/>
                  <a:gd name="T27" fmla="*/ 0 h 1204"/>
                  <a:gd name="T28" fmla="*/ 524 w 834"/>
                  <a:gd name="T29" fmla="*/ 54 h 1204"/>
                  <a:gd name="T30" fmla="*/ 347 w 834"/>
                  <a:gd name="T31" fmla="*/ 54 h 1204"/>
                  <a:gd name="T32" fmla="*/ 347 w 834"/>
                  <a:gd name="T33" fmla="*/ 0 h 1204"/>
                  <a:gd name="T34" fmla="*/ 203 w 834"/>
                  <a:gd name="T35" fmla="*/ 0 h 1204"/>
                  <a:gd name="T36" fmla="*/ 203 w 834"/>
                  <a:gd name="T37" fmla="*/ 75 h 1204"/>
                  <a:gd name="T38" fmla="*/ 0 w 834"/>
                  <a:gd name="T39" fmla="*/ 75 h 1204"/>
                  <a:gd name="T40" fmla="*/ 0 w 834"/>
                  <a:gd name="T41" fmla="*/ 1204 h 1204"/>
                  <a:gd name="T42" fmla="*/ 834 w 834"/>
                  <a:gd name="T43" fmla="*/ 1204 h 1204"/>
                  <a:gd name="T44" fmla="*/ 834 w 834"/>
                  <a:gd name="T45" fmla="*/ 845 h 1204"/>
                  <a:gd name="T46" fmla="*/ 779 w 834"/>
                  <a:gd name="T47" fmla="*/ 914 h 1204"/>
                  <a:gd name="T48" fmla="*/ 779 w 834"/>
                  <a:gd name="T49" fmla="*/ 1150 h 1204"/>
                  <a:gd name="T50" fmla="*/ 779 w 834"/>
                  <a:gd name="T51" fmla="*/ 1150 h 1204"/>
                  <a:gd name="T52" fmla="*/ 779 w 834"/>
                  <a:gd name="T53" fmla="*/ 115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4" h="1204">
                    <a:moveTo>
                      <a:pt x="779" y="1150"/>
                    </a:moveTo>
                    <a:lnTo>
                      <a:pt x="54" y="1150"/>
                    </a:lnTo>
                    <a:lnTo>
                      <a:pt x="54" y="127"/>
                    </a:lnTo>
                    <a:lnTo>
                      <a:pt x="203" y="127"/>
                    </a:lnTo>
                    <a:lnTo>
                      <a:pt x="203" y="233"/>
                    </a:lnTo>
                    <a:lnTo>
                      <a:pt x="666" y="233"/>
                    </a:lnTo>
                    <a:lnTo>
                      <a:pt x="666" y="127"/>
                    </a:lnTo>
                    <a:lnTo>
                      <a:pt x="779" y="127"/>
                    </a:lnTo>
                    <a:lnTo>
                      <a:pt x="779" y="562"/>
                    </a:lnTo>
                    <a:lnTo>
                      <a:pt x="834" y="510"/>
                    </a:lnTo>
                    <a:lnTo>
                      <a:pt x="834" y="75"/>
                    </a:lnTo>
                    <a:lnTo>
                      <a:pt x="666" y="75"/>
                    </a:lnTo>
                    <a:lnTo>
                      <a:pt x="666" y="0"/>
                    </a:lnTo>
                    <a:lnTo>
                      <a:pt x="524" y="0"/>
                    </a:lnTo>
                    <a:lnTo>
                      <a:pt x="524" y="54"/>
                    </a:lnTo>
                    <a:lnTo>
                      <a:pt x="347" y="54"/>
                    </a:lnTo>
                    <a:lnTo>
                      <a:pt x="347" y="0"/>
                    </a:lnTo>
                    <a:lnTo>
                      <a:pt x="203" y="0"/>
                    </a:lnTo>
                    <a:lnTo>
                      <a:pt x="203" y="75"/>
                    </a:lnTo>
                    <a:lnTo>
                      <a:pt x="0" y="75"/>
                    </a:lnTo>
                    <a:lnTo>
                      <a:pt x="0" y="1204"/>
                    </a:lnTo>
                    <a:lnTo>
                      <a:pt x="834" y="1204"/>
                    </a:lnTo>
                    <a:lnTo>
                      <a:pt x="834" y="845"/>
                    </a:lnTo>
                    <a:lnTo>
                      <a:pt x="779" y="914"/>
                    </a:lnTo>
                    <a:lnTo>
                      <a:pt x="779" y="1150"/>
                    </a:lnTo>
                    <a:close/>
                    <a:moveTo>
                      <a:pt x="779" y="1150"/>
                    </a:moveTo>
                    <a:lnTo>
                      <a:pt x="779" y="1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6" name="Freeform 7">
                <a:extLst>
                  <a:ext uri="{FF2B5EF4-FFF2-40B4-BE49-F238E27FC236}">
                    <a16:creationId xmlns:a16="http://schemas.microsoft.com/office/drawing/2014/main" id="{6630B2FE-044D-4854-9F42-E411C80485A5}"/>
                  </a:ext>
                </a:extLst>
              </p:cNvPr>
              <p:cNvSpPr>
                <a:spLocks noEditPoints="1"/>
              </p:cNvSpPr>
              <p:nvPr/>
            </p:nvSpPr>
            <p:spPr bwMode="auto">
              <a:xfrm>
                <a:off x="3493" y="2817"/>
                <a:ext cx="834" cy="1204"/>
              </a:xfrm>
              <a:custGeom>
                <a:avLst/>
                <a:gdLst>
                  <a:gd name="T0" fmla="*/ 779 w 834"/>
                  <a:gd name="T1" fmla="*/ 1150 h 1204"/>
                  <a:gd name="T2" fmla="*/ 54 w 834"/>
                  <a:gd name="T3" fmla="*/ 1150 h 1204"/>
                  <a:gd name="T4" fmla="*/ 54 w 834"/>
                  <a:gd name="T5" fmla="*/ 127 h 1204"/>
                  <a:gd name="T6" fmla="*/ 203 w 834"/>
                  <a:gd name="T7" fmla="*/ 127 h 1204"/>
                  <a:gd name="T8" fmla="*/ 203 w 834"/>
                  <a:gd name="T9" fmla="*/ 233 h 1204"/>
                  <a:gd name="T10" fmla="*/ 666 w 834"/>
                  <a:gd name="T11" fmla="*/ 233 h 1204"/>
                  <a:gd name="T12" fmla="*/ 666 w 834"/>
                  <a:gd name="T13" fmla="*/ 127 h 1204"/>
                  <a:gd name="T14" fmla="*/ 779 w 834"/>
                  <a:gd name="T15" fmla="*/ 127 h 1204"/>
                  <a:gd name="T16" fmla="*/ 779 w 834"/>
                  <a:gd name="T17" fmla="*/ 562 h 1204"/>
                  <a:gd name="T18" fmla="*/ 834 w 834"/>
                  <a:gd name="T19" fmla="*/ 510 h 1204"/>
                  <a:gd name="T20" fmla="*/ 834 w 834"/>
                  <a:gd name="T21" fmla="*/ 75 h 1204"/>
                  <a:gd name="T22" fmla="*/ 666 w 834"/>
                  <a:gd name="T23" fmla="*/ 75 h 1204"/>
                  <a:gd name="T24" fmla="*/ 666 w 834"/>
                  <a:gd name="T25" fmla="*/ 0 h 1204"/>
                  <a:gd name="T26" fmla="*/ 524 w 834"/>
                  <a:gd name="T27" fmla="*/ 0 h 1204"/>
                  <a:gd name="T28" fmla="*/ 524 w 834"/>
                  <a:gd name="T29" fmla="*/ 54 h 1204"/>
                  <a:gd name="T30" fmla="*/ 347 w 834"/>
                  <a:gd name="T31" fmla="*/ 54 h 1204"/>
                  <a:gd name="T32" fmla="*/ 347 w 834"/>
                  <a:gd name="T33" fmla="*/ 0 h 1204"/>
                  <a:gd name="T34" fmla="*/ 203 w 834"/>
                  <a:gd name="T35" fmla="*/ 0 h 1204"/>
                  <a:gd name="T36" fmla="*/ 203 w 834"/>
                  <a:gd name="T37" fmla="*/ 75 h 1204"/>
                  <a:gd name="T38" fmla="*/ 0 w 834"/>
                  <a:gd name="T39" fmla="*/ 75 h 1204"/>
                  <a:gd name="T40" fmla="*/ 0 w 834"/>
                  <a:gd name="T41" fmla="*/ 1204 h 1204"/>
                  <a:gd name="T42" fmla="*/ 834 w 834"/>
                  <a:gd name="T43" fmla="*/ 1204 h 1204"/>
                  <a:gd name="T44" fmla="*/ 834 w 834"/>
                  <a:gd name="T45" fmla="*/ 845 h 1204"/>
                  <a:gd name="T46" fmla="*/ 779 w 834"/>
                  <a:gd name="T47" fmla="*/ 914 h 1204"/>
                  <a:gd name="T48" fmla="*/ 779 w 834"/>
                  <a:gd name="T49" fmla="*/ 1150 h 1204"/>
                  <a:gd name="T50" fmla="*/ 779 w 834"/>
                  <a:gd name="T51" fmla="*/ 1150 h 1204"/>
                  <a:gd name="T52" fmla="*/ 779 w 834"/>
                  <a:gd name="T53" fmla="*/ 115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4" h="1204">
                    <a:moveTo>
                      <a:pt x="779" y="1150"/>
                    </a:moveTo>
                    <a:lnTo>
                      <a:pt x="54" y="1150"/>
                    </a:lnTo>
                    <a:lnTo>
                      <a:pt x="54" y="127"/>
                    </a:lnTo>
                    <a:lnTo>
                      <a:pt x="203" y="127"/>
                    </a:lnTo>
                    <a:lnTo>
                      <a:pt x="203" y="233"/>
                    </a:lnTo>
                    <a:lnTo>
                      <a:pt x="666" y="233"/>
                    </a:lnTo>
                    <a:lnTo>
                      <a:pt x="666" y="127"/>
                    </a:lnTo>
                    <a:lnTo>
                      <a:pt x="779" y="127"/>
                    </a:lnTo>
                    <a:lnTo>
                      <a:pt x="779" y="562"/>
                    </a:lnTo>
                    <a:lnTo>
                      <a:pt x="834" y="510"/>
                    </a:lnTo>
                    <a:lnTo>
                      <a:pt x="834" y="75"/>
                    </a:lnTo>
                    <a:lnTo>
                      <a:pt x="666" y="75"/>
                    </a:lnTo>
                    <a:lnTo>
                      <a:pt x="666" y="0"/>
                    </a:lnTo>
                    <a:lnTo>
                      <a:pt x="524" y="0"/>
                    </a:lnTo>
                    <a:lnTo>
                      <a:pt x="524" y="54"/>
                    </a:lnTo>
                    <a:lnTo>
                      <a:pt x="347" y="54"/>
                    </a:lnTo>
                    <a:lnTo>
                      <a:pt x="347" y="0"/>
                    </a:lnTo>
                    <a:lnTo>
                      <a:pt x="203" y="0"/>
                    </a:lnTo>
                    <a:lnTo>
                      <a:pt x="203" y="75"/>
                    </a:lnTo>
                    <a:lnTo>
                      <a:pt x="0" y="75"/>
                    </a:lnTo>
                    <a:lnTo>
                      <a:pt x="0" y="1204"/>
                    </a:lnTo>
                    <a:lnTo>
                      <a:pt x="834" y="1204"/>
                    </a:lnTo>
                    <a:lnTo>
                      <a:pt x="834" y="845"/>
                    </a:lnTo>
                    <a:lnTo>
                      <a:pt x="779" y="914"/>
                    </a:lnTo>
                    <a:lnTo>
                      <a:pt x="779" y="1150"/>
                    </a:lnTo>
                    <a:moveTo>
                      <a:pt x="779" y="1150"/>
                    </a:moveTo>
                    <a:lnTo>
                      <a:pt x="779" y="115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7" name="Rectangle 8">
                <a:extLst>
                  <a:ext uri="{FF2B5EF4-FFF2-40B4-BE49-F238E27FC236}">
                    <a16:creationId xmlns:a16="http://schemas.microsoft.com/office/drawing/2014/main" id="{63AF9534-2CEC-4041-9099-9E69C0A42476}"/>
                  </a:ext>
                </a:extLst>
              </p:cNvPr>
              <p:cNvSpPr>
                <a:spLocks noChangeArrowheads="1"/>
              </p:cNvSpPr>
              <p:nvPr/>
            </p:nvSpPr>
            <p:spPr bwMode="auto">
              <a:xfrm>
                <a:off x="3649" y="3192"/>
                <a:ext cx="557"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8" name="Rectangle 9">
                <a:extLst>
                  <a:ext uri="{FF2B5EF4-FFF2-40B4-BE49-F238E27FC236}">
                    <a16:creationId xmlns:a16="http://schemas.microsoft.com/office/drawing/2014/main" id="{442D7890-28DB-4F71-BA4E-C58B0176AE7F}"/>
                  </a:ext>
                </a:extLst>
              </p:cNvPr>
              <p:cNvSpPr>
                <a:spLocks noChangeArrowheads="1"/>
              </p:cNvSpPr>
              <p:nvPr/>
            </p:nvSpPr>
            <p:spPr bwMode="auto">
              <a:xfrm>
                <a:off x="3649" y="3291"/>
                <a:ext cx="557" cy="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9" name="Rectangle 10">
                <a:extLst>
                  <a:ext uri="{FF2B5EF4-FFF2-40B4-BE49-F238E27FC236}">
                    <a16:creationId xmlns:a16="http://schemas.microsoft.com/office/drawing/2014/main" id="{FCA26A1D-CE77-43CA-917F-CDD031F8D812}"/>
                  </a:ext>
                </a:extLst>
              </p:cNvPr>
              <p:cNvSpPr>
                <a:spLocks noChangeArrowheads="1"/>
              </p:cNvSpPr>
              <p:nvPr/>
            </p:nvSpPr>
            <p:spPr bwMode="auto">
              <a:xfrm>
                <a:off x="3649" y="3393"/>
                <a:ext cx="557"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0" name="Freeform 11">
                <a:extLst>
                  <a:ext uri="{FF2B5EF4-FFF2-40B4-BE49-F238E27FC236}">
                    <a16:creationId xmlns:a16="http://schemas.microsoft.com/office/drawing/2014/main" id="{997EAC17-A54F-4DA5-AA52-72CE35F373DC}"/>
                  </a:ext>
                </a:extLst>
              </p:cNvPr>
              <p:cNvSpPr>
                <a:spLocks noEditPoints="1"/>
              </p:cNvSpPr>
              <p:nvPr/>
            </p:nvSpPr>
            <p:spPr bwMode="auto">
              <a:xfrm>
                <a:off x="3968" y="3310"/>
                <a:ext cx="540" cy="565"/>
              </a:xfrm>
              <a:custGeom>
                <a:avLst/>
                <a:gdLst>
                  <a:gd name="T0" fmla="*/ 540 w 540"/>
                  <a:gd name="T1" fmla="*/ 85 h 565"/>
                  <a:gd name="T2" fmla="*/ 453 w 540"/>
                  <a:gd name="T3" fmla="*/ 0 h 565"/>
                  <a:gd name="T4" fmla="*/ 413 w 540"/>
                  <a:gd name="T5" fmla="*/ 43 h 565"/>
                  <a:gd name="T6" fmla="*/ 394 w 540"/>
                  <a:gd name="T7" fmla="*/ 24 h 565"/>
                  <a:gd name="T8" fmla="*/ 42 w 540"/>
                  <a:gd name="T9" fmla="*/ 390 h 565"/>
                  <a:gd name="T10" fmla="*/ 40 w 540"/>
                  <a:gd name="T11" fmla="*/ 402 h 565"/>
                  <a:gd name="T12" fmla="*/ 0 w 540"/>
                  <a:gd name="T13" fmla="*/ 565 h 565"/>
                  <a:gd name="T14" fmla="*/ 160 w 540"/>
                  <a:gd name="T15" fmla="*/ 520 h 565"/>
                  <a:gd name="T16" fmla="*/ 172 w 540"/>
                  <a:gd name="T17" fmla="*/ 515 h 565"/>
                  <a:gd name="T18" fmla="*/ 524 w 540"/>
                  <a:gd name="T19" fmla="*/ 149 h 565"/>
                  <a:gd name="T20" fmla="*/ 500 w 540"/>
                  <a:gd name="T21" fmla="*/ 126 h 565"/>
                  <a:gd name="T22" fmla="*/ 540 w 540"/>
                  <a:gd name="T23" fmla="*/ 85 h 565"/>
                  <a:gd name="T24" fmla="*/ 451 w 540"/>
                  <a:gd name="T25" fmla="*/ 118 h 565"/>
                  <a:gd name="T26" fmla="*/ 132 w 540"/>
                  <a:gd name="T27" fmla="*/ 452 h 565"/>
                  <a:gd name="T28" fmla="*/ 106 w 540"/>
                  <a:gd name="T29" fmla="*/ 428 h 565"/>
                  <a:gd name="T30" fmla="*/ 425 w 540"/>
                  <a:gd name="T31" fmla="*/ 95 h 565"/>
                  <a:gd name="T32" fmla="*/ 451 w 540"/>
                  <a:gd name="T33" fmla="*/ 118 h 565"/>
                  <a:gd name="T34" fmla="*/ 394 w 540"/>
                  <a:gd name="T35" fmla="*/ 64 h 565"/>
                  <a:gd name="T36" fmla="*/ 415 w 540"/>
                  <a:gd name="T37" fmla="*/ 85 h 565"/>
                  <a:gd name="T38" fmla="*/ 96 w 540"/>
                  <a:gd name="T39" fmla="*/ 418 h 565"/>
                  <a:gd name="T40" fmla="*/ 75 w 540"/>
                  <a:gd name="T41" fmla="*/ 397 h 565"/>
                  <a:gd name="T42" fmla="*/ 394 w 540"/>
                  <a:gd name="T43" fmla="*/ 64 h 565"/>
                  <a:gd name="T44" fmla="*/ 66 w 540"/>
                  <a:gd name="T45" fmla="*/ 515 h 565"/>
                  <a:gd name="T46" fmla="*/ 47 w 540"/>
                  <a:gd name="T47" fmla="*/ 496 h 565"/>
                  <a:gd name="T48" fmla="*/ 63 w 540"/>
                  <a:gd name="T49" fmla="*/ 426 h 565"/>
                  <a:gd name="T50" fmla="*/ 137 w 540"/>
                  <a:gd name="T51" fmla="*/ 496 h 565"/>
                  <a:gd name="T52" fmla="*/ 66 w 540"/>
                  <a:gd name="T53" fmla="*/ 515 h 565"/>
                  <a:gd name="T54" fmla="*/ 163 w 540"/>
                  <a:gd name="T55" fmla="*/ 482 h 565"/>
                  <a:gd name="T56" fmla="*/ 141 w 540"/>
                  <a:gd name="T57" fmla="*/ 463 h 565"/>
                  <a:gd name="T58" fmla="*/ 460 w 540"/>
                  <a:gd name="T59" fmla="*/ 128 h 565"/>
                  <a:gd name="T60" fmla="*/ 481 w 540"/>
                  <a:gd name="T61" fmla="*/ 149 h 565"/>
                  <a:gd name="T62" fmla="*/ 163 w 540"/>
                  <a:gd name="T63" fmla="*/ 482 h 565"/>
                  <a:gd name="T64" fmla="*/ 163 w 540"/>
                  <a:gd name="T65" fmla="*/ 482 h 565"/>
                  <a:gd name="T66" fmla="*/ 163 w 540"/>
                  <a:gd name="T67" fmla="*/ 482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0" h="565">
                    <a:moveTo>
                      <a:pt x="540" y="85"/>
                    </a:moveTo>
                    <a:lnTo>
                      <a:pt x="453" y="0"/>
                    </a:lnTo>
                    <a:lnTo>
                      <a:pt x="413" y="43"/>
                    </a:lnTo>
                    <a:lnTo>
                      <a:pt x="394" y="24"/>
                    </a:lnTo>
                    <a:lnTo>
                      <a:pt x="42" y="390"/>
                    </a:lnTo>
                    <a:lnTo>
                      <a:pt x="40" y="402"/>
                    </a:lnTo>
                    <a:lnTo>
                      <a:pt x="0" y="565"/>
                    </a:lnTo>
                    <a:lnTo>
                      <a:pt x="160" y="520"/>
                    </a:lnTo>
                    <a:lnTo>
                      <a:pt x="172" y="515"/>
                    </a:lnTo>
                    <a:lnTo>
                      <a:pt x="524" y="149"/>
                    </a:lnTo>
                    <a:lnTo>
                      <a:pt x="500" y="126"/>
                    </a:lnTo>
                    <a:lnTo>
                      <a:pt x="540" y="85"/>
                    </a:lnTo>
                    <a:close/>
                    <a:moveTo>
                      <a:pt x="451" y="118"/>
                    </a:moveTo>
                    <a:lnTo>
                      <a:pt x="132" y="452"/>
                    </a:lnTo>
                    <a:lnTo>
                      <a:pt x="106" y="428"/>
                    </a:lnTo>
                    <a:lnTo>
                      <a:pt x="425" y="95"/>
                    </a:lnTo>
                    <a:lnTo>
                      <a:pt x="451" y="118"/>
                    </a:lnTo>
                    <a:close/>
                    <a:moveTo>
                      <a:pt x="394" y="64"/>
                    </a:moveTo>
                    <a:lnTo>
                      <a:pt x="415" y="85"/>
                    </a:lnTo>
                    <a:lnTo>
                      <a:pt x="96" y="418"/>
                    </a:lnTo>
                    <a:lnTo>
                      <a:pt x="75" y="397"/>
                    </a:lnTo>
                    <a:lnTo>
                      <a:pt x="394" y="64"/>
                    </a:lnTo>
                    <a:close/>
                    <a:moveTo>
                      <a:pt x="66" y="515"/>
                    </a:moveTo>
                    <a:lnTo>
                      <a:pt x="47" y="496"/>
                    </a:lnTo>
                    <a:lnTo>
                      <a:pt x="63" y="426"/>
                    </a:lnTo>
                    <a:lnTo>
                      <a:pt x="137" y="496"/>
                    </a:lnTo>
                    <a:lnTo>
                      <a:pt x="66" y="515"/>
                    </a:lnTo>
                    <a:close/>
                    <a:moveTo>
                      <a:pt x="163" y="482"/>
                    </a:moveTo>
                    <a:lnTo>
                      <a:pt x="141" y="463"/>
                    </a:lnTo>
                    <a:lnTo>
                      <a:pt x="460" y="128"/>
                    </a:lnTo>
                    <a:lnTo>
                      <a:pt x="481" y="149"/>
                    </a:lnTo>
                    <a:lnTo>
                      <a:pt x="163" y="482"/>
                    </a:lnTo>
                    <a:close/>
                    <a:moveTo>
                      <a:pt x="163" y="482"/>
                    </a:moveTo>
                    <a:lnTo>
                      <a:pt x="163" y="4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1" name="Freeform 12">
                <a:extLst>
                  <a:ext uri="{FF2B5EF4-FFF2-40B4-BE49-F238E27FC236}">
                    <a16:creationId xmlns:a16="http://schemas.microsoft.com/office/drawing/2014/main" id="{2FE48580-B58A-4153-9262-9AE4ABE76256}"/>
                  </a:ext>
                </a:extLst>
              </p:cNvPr>
              <p:cNvSpPr>
                <a:spLocks noEditPoints="1"/>
              </p:cNvSpPr>
              <p:nvPr/>
            </p:nvSpPr>
            <p:spPr bwMode="auto">
              <a:xfrm>
                <a:off x="3968" y="3310"/>
                <a:ext cx="540" cy="565"/>
              </a:xfrm>
              <a:custGeom>
                <a:avLst/>
                <a:gdLst>
                  <a:gd name="T0" fmla="*/ 540 w 540"/>
                  <a:gd name="T1" fmla="*/ 85 h 565"/>
                  <a:gd name="T2" fmla="*/ 453 w 540"/>
                  <a:gd name="T3" fmla="*/ 0 h 565"/>
                  <a:gd name="T4" fmla="*/ 413 w 540"/>
                  <a:gd name="T5" fmla="*/ 43 h 565"/>
                  <a:gd name="T6" fmla="*/ 394 w 540"/>
                  <a:gd name="T7" fmla="*/ 24 h 565"/>
                  <a:gd name="T8" fmla="*/ 42 w 540"/>
                  <a:gd name="T9" fmla="*/ 390 h 565"/>
                  <a:gd name="T10" fmla="*/ 40 w 540"/>
                  <a:gd name="T11" fmla="*/ 402 h 565"/>
                  <a:gd name="T12" fmla="*/ 0 w 540"/>
                  <a:gd name="T13" fmla="*/ 565 h 565"/>
                  <a:gd name="T14" fmla="*/ 160 w 540"/>
                  <a:gd name="T15" fmla="*/ 520 h 565"/>
                  <a:gd name="T16" fmla="*/ 172 w 540"/>
                  <a:gd name="T17" fmla="*/ 515 h 565"/>
                  <a:gd name="T18" fmla="*/ 524 w 540"/>
                  <a:gd name="T19" fmla="*/ 149 h 565"/>
                  <a:gd name="T20" fmla="*/ 500 w 540"/>
                  <a:gd name="T21" fmla="*/ 126 h 565"/>
                  <a:gd name="T22" fmla="*/ 540 w 540"/>
                  <a:gd name="T23" fmla="*/ 85 h 565"/>
                  <a:gd name="T24" fmla="*/ 451 w 540"/>
                  <a:gd name="T25" fmla="*/ 118 h 565"/>
                  <a:gd name="T26" fmla="*/ 132 w 540"/>
                  <a:gd name="T27" fmla="*/ 452 h 565"/>
                  <a:gd name="T28" fmla="*/ 106 w 540"/>
                  <a:gd name="T29" fmla="*/ 428 h 565"/>
                  <a:gd name="T30" fmla="*/ 425 w 540"/>
                  <a:gd name="T31" fmla="*/ 95 h 565"/>
                  <a:gd name="T32" fmla="*/ 451 w 540"/>
                  <a:gd name="T33" fmla="*/ 118 h 565"/>
                  <a:gd name="T34" fmla="*/ 394 w 540"/>
                  <a:gd name="T35" fmla="*/ 64 h 565"/>
                  <a:gd name="T36" fmla="*/ 415 w 540"/>
                  <a:gd name="T37" fmla="*/ 85 h 565"/>
                  <a:gd name="T38" fmla="*/ 96 w 540"/>
                  <a:gd name="T39" fmla="*/ 418 h 565"/>
                  <a:gd name="T40" fmla="*/ 75 w 540"/>
                  <a:gd name="T41" fmla="*/ 397 h 565"/>
                  <a:gd name="T42" fmla="*/ 394 w 540"/>
                  <a:gd name="T43" fmla="*/ 64 h 565"/>
                  <a:gd name="T44" fmla="*/ 66 w 540"/>
                  <a:gd name="T45" fmla="*/ 515 h 565"/>
                  <a:gd name="T46" fmla="*/ 47 w 540"/>
                  <a:gd name="T47" fmla="*/ 496 h 565"/>
                  <a:gd name="T48" fmla="*/ 63 w 540"/>
                  <a:gd name="T49" fmla="*/ 426 h 565"/>
                  <a:gd name="T50" fmla="*/ 137 w 540"/>
                  <a:gd name="T51" fmla="*/ 496 h 565"/>
                  <a:gd name="T52" fmla="*/ 66 w 540"/>
                  <a:gd name="T53" fmla="*/ 515 h 565"/>
                  <a:gd name="T54" fmla="*/ 163 w 540"/>
                  <a:gd name="T55" fmla="*/ 482 h 565"/>
                  <a:gd name="T56" fmla="*/ 141 w 540"/>
                  <a:gd name="T57" fmla="*/ 463 h 565"/>
                  <a:gd name="T58" fmla="*/ 460 w 540"/>
                  <a:gd name="T59" fmla="*/ 128 h 565"/>
                  <a:gd name="T60" fmla="*/ 481 w 540"/>
                  <a:gd name="T61" fmla="*/ 149 h 565"/>
                  <a:gd name="T62" fmla="*/ 163 w 540"/>
                  <a:gd name="T63" fmla="*/ 482 h 565"/>
                  <a:gd name="T64" fmla="*/ 163 w 540"/>
                  <a:gd name="T65" fmla="*/ 482 h 565"/>
                  <a:gd name="T66" fmla="*/ 163 w 540"/>
                  <a:gd name="T67" fmla="*/ 482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0" h="565">
                    <a:moveTo>
                      <a:pt x="540" y="85"/>
                    </a:moveTo>
                    <a:lnTo>
                      <a:pt x="453" y="0"/>
                    </a:lnTo>
                    <a:lnTo>
                      <a:pt x="413" y="43"/>
                    </a:lnTo>
                    <a:lnTo>
                      <a:pt x="394" y="24"/>
                    </a:lnTo>
                    <a:lnTo>
                      <a:pt x="42" y="390"/>
                    </a:lnTo>
                    <a:lnTo>
                      <a:pt x="40" y="402"/>
                    </a:lnTo>
                    <a:lnTo>
                      <a:pt x="0" y="565"/>
                    </a:lnTo>
                    <a:lnTo>
                      <a:pt x="160" y="520"/>
                    </a:lnTo>
                    <a:lnTo>
                      <a:pt x="172" y="515"/>
                    </a:lnTo>
                    <a:lnTo>
                      <a:pt x="524" y="149"/>
                    </a:lnTo>
                    <a:lnTo>
                      <a:pt x="500" y="126"/>
                    </a:lnTo>
                    <a:lnTo>
                      <a:pt x="540" y="85"/>
                    </a:lnTo>
                    <a:moveTo>
                      <a:pt x="451" y="118"/>
                    </a:moveTo>
                    <a:lnTo>
                      <a:pt x="132" y="452"/>
                    </a:lnTo>
                    <a:lnTo>
                      <a:pt x="106" y="428"/>
                    </a:lnTo>
                    <a:lnTo>
                      <a:pt x="425" y="95"/>
                    </a:lnTo>
                    <a:lnTo>
                      <a:pt x="451" y="118"/>
                    </a:lnTo>
                    <a:moveTo>
                      <a:pt x="394" y="64"/>
                    </a:moveTo>
                    <a:lnTo>
                      <a:pt x="415" y="85"/>
                    </a:lnTo>
                    <a:lnTo>
                      <a:pt x="96" y="418"/>
                    </a:lnTo>
                    <a:lnTo>
                      <a:pt x="75" y="397"/>
                    </a:lnTo>
                    <a:lnTo>
                      <a:pt x="394" y="64"/>
                    </a:lnTo>
                    <a:moveTo>
                      <a:pt x="66" y="515"/>
                    </a:moveTo>
                    <a:lnTo>
                      <a:pt x="47" y="496"/>
                    </a:lnTo>
                    <a:lnTo>
                      <a:pt x="63" y="426"/>
                    </a:lnTo>
                    <a:lnTo>
                      <a:pt x="137" y="496"/>
                    </a:lnTo>
                    <a:lnTo>
                      <a:pt x="66" y="515"/>
                    </a:lnTo>
                    <a:moveTo>
                      <a:pt x="163" y="482"/>
                    </a:moveTo>
                    <a:lnTo>
                      <a:pt x="141" y="463"/>
                    </a:lnTo>
                    <a:lnTo>
                      <a:pt x="460" y="128"/>
                    </a:lnTo>
                    <a:lnTo>
                      <a:pt x="481" y="149"/>
                    </a:lnTo>
                    <a:lnTo>
                      <a:pt x="163" y="482"/>
                    </a:lnTo>
                    <a:moveTo>
                      <a:pt x="163" y="482"/>
                    </a:moveTo>
                    <a:lnTo>
                      <a:pt x="163" y="48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sp>
        <p:nvSpPr>
          <p:cNvPr id="32" name="Ellipse 31">
            <a:extLst>
              <a:ext uri="{FF2B5EF4-FFF2-40B4-BE49-F238E27FC236}">
                <a16:creationId xmlns:a16="http://schemas.microsoft.com/office/drawing/2014/main" id="{F20A9407-0FC5-4CDE-B666-280CF7657C49}"/>
              </a:ext>
            </a:extLst>
          </p:cNvPr>
          <p:cNvSpPr/>
          <p:nvPr/>
        </p:nvSpPr>
        <p:spPr>
          <a:xfrm>
            <a:off x="3917753" y="1447352"/>
            <a:ext cx="792000" cy="792000"/>
          </a:xfrm>
          <a:prstGeom prst="ellipse">
            <a:avLst/>
          </a:prstGeom>
          <a:solidFill>
            <a:schemeClr val="bg1"/>
          </a:solidFill>
          <a:ln>
            <a:solidFill>
              <a:srgbClr val="EA5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Arial" panose="020B0604020202020204" pitchFamily="34" charset="0"/>
              <a:cs typeface="Arial" panose="020B0604020202020204" pitchFamily="34" charset="0"/>
            </a:endParaRPr>
          </a:p>
        </p:txBody>
      </p:sp>
      <p:pic>
        <p:nvPicPr>
          <p:cNvPr id="33" name="Picture 2" descr="Résultat de recherche d'images pour &quot;réunion picto&quot;">
            <a:extLst>
              <a:ext uri="{FF2B5EF4-FFF2-40B4-BE49-F238E27FC236}">
                <a16:creationId xmlns:a16="http://schemas.microsoft.com/office/drawing/2014/main" id="{FB610898-62D3-4ACB-9CE0-8116DCF9C2C0}"/>
              </a:ext>
            </a:extLst>
          </p:cNvPr>
          <p:cNvPicPr>
            <a:picLocks noChangeAspect="1" noChangeArrowheads="1"/>
          </p:cNvPicPr>
          <p:nvPr/>
        </p:nvPicPr>
        <p:blipFill>
          <a:blip r:embed="rId6" cstate="print">
            <a:duotone>
              <a:prstClr val="black"/>
              <a:srgbClr val="EA5373">
                <a:tint val="45000"/>
                <a:satMod val="400000"/>
              </a:srgbClr>
            </a:duotone>
            <a:extLst>
              <a:ext uri="{BEBA8EAE-BF5A-486C-A8C5-ECC9F3942E4B}">
                <a14:imgProps xmlns:a14="http://schemas.microsoft.com/office/drawing/2010/main">
                  <a14:imgLayer r:embed="rId7">
                    <a14:imgEffect>
                      <a14:brightnessContrast bright="74000" contrast="-50000"/>
                    </a14:imgEffect>
                  </a14:imgLayer>
                </a14:imgProps>
              </a:ext>
              <a:ext uri="{28A0092B-C50C-407E-A947-70E740481C1C}">
                <a14:useLocalDpi xmlns:a14="http://schemas.microsoft.com/office/drawing/2010/main" val="0"/>
              </a:ext>
            </a:extLst>
          </a:blip>
          <a:srcRect/>
          <a:stretch>
            <a:fillRect/>
          </a:stretch>
        </p:blipFill>
        <p:spPr bwMode="auto">
          <a:xfrm>
            <a:off x="3935753" y="1425443"/>
            <a:ext cx="756000" cy="756000"/>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0A9824E1-326E-4F3C-A1C3-62E8BCA21B3A}"/>
              </a:ext>
            </a:extLst>
          </p:cNvPr>
          <p:cNvSpPr/>
          <p:nvPr/>
        </p:nvSpPr>
        <p:spPr>
          <a:xfrm>
            <a:off x="952490" y="1604827"/>
            <a:ext cx="3015121" cy="523220"/>
          </a:xfrm>
          <a:prstGeom prst="rect">
            <a:avLst/>
          </a:prstGeom>
        </p:spPr>
        <p:txBody>
          <a:bodyPr wrap="square">
            <a:spAutoFit/>
          </a:bodyPr>
          <a:lstStyle/>
          <a:p>
            <a:pPr lvl="0" algn="ctr" defTabSz="914400">
              <a:defRPr/>
            </a:pPr>
            <a:r>
              <a:rPr lang="fr-FR" sz="1400" b="1" dirty="0">
                <a:solidFill>
                  <a:schemeClr val="bg1"/>
                </a:solidFill>
                <a:latin typeface="Arial" panose="020B0604020202020204" pitchFamily="34" charset="0"/>
                <a:cs typeface="Arial" panose="020B0604020202020204" pitchFamily="34" charset="0"/>
              </a:rPr>
              <a:t>Préparation d’un support documentaire</a:t>
            </a:r>
          </a:p>
        </p:txBody>
      </p:sp>
      <p:sp>
        <p:nvSpPr>
          <p:cNvPr id="35" name="Rectangle 34">
            <a:extLst>
              <a:ext uri="{FF2B5EF4-FFF2-40B4-BE49-F238E27FC236}">
                <a16:creationId xmlns:a16="http://schemas.microsoft.com/office/drawing/2014/main" id="{E0D2178A-387F-4B98-AE44-B4DAB049DAF6}"/>
              </a:ext>
            </a:extLst>
          </p:cNvPr>
          <p:cNvSpPr/>
          <p:nvPr/>
        </p:nvSpPr>
        <p:spPr>
          <a:xfrm>
            <a:off x="4841288" y="1589190"/>
            <a:ext cx="3015121" cy="523220"/>
          </a:xfrm>
          <a:prstGeom prst="rect">
            <a:avLst/>
          </a:prstGeom>
        </p:spPr>
        <p:txBody>
          <a:bodyPr wrap="square">
            <a:spAutoFit/>
          </a:bodyPr>
          <a:lstStyle/>
          <a:p>
            <a:pPr lvl="0" algn="ctr" defTabSz="914400">
              <a:defRPr/>
            </a:pPr>
            <a:r>
              <a:rPr lang="fr-FR" sz="1400" b="1" dirty="0">
                <a:solidFill>
                  <a:schemeClr val="bg1"/>
                </a:solidFill>
                <a:latin typeface="Arial" panose="020B0604020202020204" pitchFamily="34" charset="0"/>
                <a:cs typeface="Arial" panose="020B0604020202020204" pitchFamily="34" charset="0"/>
              </a:rPr>
              <a:t>Commission d’auto - homologation</a:t>
            </a:r>
          </a:p>
        </p:txBody>
      </p:sp>
      <p:sp>
        <p:nvSpPr>
          <p:cNvPr id="36" name="Rectangle 35">
            <a:extLst>
              <a:ext uri="{FF2B5EF4-FFF2-40B4-BE49-F238E27FC236}">
                <a16:creationId xmlns:a16="http://schemas.microsoft.com/office/drawing/2014/main" id="{779C0A1B-90E0-413A-B5E0-1DFDD7E76172}"/>
              </a:ext>
            </a:extLst>
          </p:cNvPr>
          <p:cNvSpPr/>
          <p:nvPr/>
        </p:nvSpPr>
        <p:spPr>
          <a:xfrm>
            <a:off x="8826758" y="1589190"/>
            <a:ext cx="3015121" cy="523220"/>
          </a:xfrm>
          <a:prstGeom prst="rect">
            <a:avLst/>
          </a:prstGeom>
        </p:spPr>
        <p:txBody>
          <a:bodyPr wrap="square">
            <a:spAutoFit/>
          </a:bodyPr>
          <a:lstStyle/>
          <a:p>
            <a:pPr lvl="0" algn="ctr" defTabSz="914400">
              <a:defRPr/>
            </a:pPr>
            <a:r>
              <a:rPr lang="fr-FR" sz="1400" b="1" dirty="0">
                <a:solidFill>
                  <a:schemeClr val="bg1"/>
                </a:solidFill>
                <a:latin typeface="Arial" panose="020B0604020202020204" pitchFamily="34" charset="0"/>
                <a:cs typeface="Arial" panose="020B0604020202020204" pitchFamily="34" charset="0"/>
              </a:rPr>
              <a:t>Procès-verbal de commission et registre RGPD</a:t>
            </a:r>
          </a:p>
        </p:txBody>
      </p:sp>
      <p:sp>
        <p:nvSpPr>
          <p:cNvPr id="38" name="ZoneTexte 37">
            <a:extLst>
              <a:ext uri="{FF2B5EF4-FFF2-40B4-BE49-F238E27FC236}">
                <a16:creationId xmlns:a16="http://schemas.microsoft.com/office/drawing/2014/main" id="{292850F8-A830-4626-AAF5-0BE6C7E2D76A}"/>
              </a:ext>
            </a:extLst>
          </p:cNvPr>
          <p:cNvSpPr txBox="1"/>
          <p:nvPr/>
        </p:nvSpPr>
        <p:spPr>
          <a:xfrm>
            <a:off x="1847528" y="6185561"/>
            <a:ext cx="9937104" cy="577081"/>
          </a:xfrm>
          <a:prstGeom prst="rect">
            <a:avLst/>
          </a:prstGeom>
          <a:noFill/>
        </p:spPr>
        <p:txBody>
          <a:bodyPr wrap="square">
            <a:spAutoFit/>
          </a:bodyPr>
          <a:lstStyle/>
          <a:p>
            <a:r>
              <a:rPr lang="fr-FR" sz="1050" b="0" i="0" dirty="0">
                <a:solidFill>
                  <a:srgbClr val="71716E"/>
                </a:solidFill>
                <a:effectLst/>
                <a:latin typeface="Arial" panose="020B0604020202020204" pitchFamily="34" charset="0"/>
                <a:cs typeface="Arial" panose="020B0604020202020204" pitchFamily="34" charset="0"/>
              </a:rPr>
              <a:t>*Un « traitement de données personnelles » est une opération, ou ensemble d'opérations, portant sur des données personnelles, quel que soit le procédé utilisé (collecte, enregistrement, organisation, conservation, adaptation, modification, extraction, consultation, utilisation, communication par transmission diffusion ou toute autre forme de mise à disposition, rapprochement). </a:t>
            </a:r>
            <a:endParaRPr lang="fr-FR"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837476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flipV="1">
            <a:off x="4359659" y="3173629"/>
            <a:ext cx="3852000" cy="541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6" name="Rectangle 5"/>
          <p:cNvSpPr/>
          <p:nvPr/>
        </p:nvSpPr>
        <p:spPr>
          <a:xfrm>
            <a:off x="4355459" y="3284984"/>
            <a:ext cx="3899025" cy="281889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7" name="Rectangle 6"/>
          <p:cNvSpPr/>
          <p:nvPr/>
        </p:nvSpPr>
        <p:spPr>
          <a:xfrm>
            <a:off x="8203078" y="2092216"/>
            <a:ext cx="3731942" cy="40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8" name="Rectangle 7"/>
          <p:cNvSpPr/>
          <p:nvPr/>
        </p:nvSpPr>
        <p:spPr>
          <a:xfrm>
            <a:off x="4186101" y="2074232"/>
            <a:ext cx="181707" cy="40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9" name="Rectangle 8"/>
          <p:cNvSpPr/>
          <p:nvPr/>
        </p:nvSpPr>
        <p:spPr>
          <a:xfrm>
            <a:off x="8328248" y="2092214"/>
            <a:ext cx="3628973" cy="277282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0" name="Rectangle 9"/>
          <p:cNvSpPr/>
          <p:nvPr/>
        </p:nvSpPr>
        <p:spPr>
          <a:xfrm>
            <a:off x="476800" y="2074231"/>
            <a:ext cx="3746992" cy="82171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1" name="Rectangle 10"/>
          <p:cNvSpPr/>
          <p:nvPr/>
        </p:nvSpPr>
        <p:spPr>
          <a:xfrm>
            <a:off x="4365232" y="2094863"/>
            <a:ext cx="3853316" cy="108674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2" name="Rectangle 11"/>
          <p:cNvSpPr/>
          <p:nvPr/>
        </p:nvSpPr>
        <p:spPr>
          <a:xfrm>
            <a:off x="8184232" y="1594656"/>
            <a:ext cx="3772989" cy="502912"/>
          </a:xfrm>
          <a:prstGeom prst="rect">
            <a:avLst/>
          </a:prstGeom>
          <a:solidFill>
            <a:srgbClr val="598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3" name="Rectangle 12"/>
          <p:cNvSpPr/>
          <p:nvPr/>
        </p:nvSpPr>
        <p:spPr>
          <a:xfrm>
            <a:off x="4267227" y="1594656"/>
            <a:ext cx="3772989" cy="502912"/>
          </a:xfrm>
          <a:prstGeom prst="rect">
            <a:avLst/>
          </a:prstGeom>
          <a:solidFill>
            <a:srgbClr val="EA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4" name="Rectangle 13"/>
          <p:cNvSpPr/>
          <p:nvPr/>
        </p:nvSpPr>
        <p:spPr>
          <a:xfrm>
            <a:off x="378795" y="1594656"/>
            <a:ext cx="3772989" cy="502912"/>
          </a:xfrm>
          <a:prstGeom prst="rect">
            <a:avLst/>
          </a:prstGeom>
          <a:solidFill>
            <a:srgbClr val="F08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15" name="Graphique 4">
            <a:extLst>
              <a:ext uri="{FF2B5EF4-FFF2-40B4-BE49-F238E27FC236}">
                <a16:creationId xmlns:a16="http://schemas.microsoft.com/office/drawing/2014/main" id="{F82EC117-54D0-194B-A1B5-4B87EFB2D6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92629" y="1475742"/>
            <a:ext cx="800100" cy="800100"/>
          </a:xfrm>
          <a:prstGeom prst="rect">
            <a:avLst/>
          </a:prstGeom>
        </p:spPr>
      </p:pic>
      <p:sp>
        <p:nvSpPr>
          <p:cNvPr id="16" name="ZoneTexte 15">
            <a:extLst>
              <a:ext uri="{FF2B5EF4-FFF2-40B4-BE49-F238E27FC236}">
                <a16:creationId xmlns:a16="http://schemas.microsoft.com/office/drawing/2014/main" id="{BF3B5405-B980-514F-8E68-FF2D31508A60}"/>
              </a:ext>
            </a:extLst>
          </p:cNvPr>
          <p:cNvSpPr txBox="1"/>
          <p:nvPr/>
        </p:nvSpPr>
        <p:spPr>
          <a:xfrm>
            <a:off x="855941" y="924258"/>
            <a:ext cx="10352627" cy="488518"/>
          </a:xfrm>
          <a:prstGeom prst="rect">
            <a:avLst/>
          </a:prstGeom>
          <a:noFill/>
        </p:spPr>
        <p:txBody>
          <a:bodyPr wrap="square" lIns="144000" tIns="0" rIns="0" bIns="0" rtlCol="0" anchor="t" anchorCtr="0">
            <a:noAutofit/>
          </a:bodyPr>
          <a:lstStyle/>
          <a:p>
            <a:r>
              <a:rPr lang="fr-FR" sz="2400" b="1" dirty="0">
                <a:solidFill>
                  <a:schemeClr val="bg1"/>
                </a:solidFill>
                <a:latin typeface="Arial Black" panose="020B0604020202020204" pitchFamily="34" charset="0"/>
                <a:cs typeface="Arial Black" panose="020B0604020202020204" pitchFamily="34" charset="0"/>
              </a:rPr>
              <a:t>Schéma global de la démarche d’auto-homologation </a:t>
            </a:r>
            <a:endParaRPr lang="fr-FR" sz="2600" i="0" dirty="0">
              <a:solidFill>
                <a:schemeClr val="bg1"/>
              </a:solidFill>
              <a:latin typeface="Arial" panose="020B0604020202020204" pitchFamily="34" charset="0"/>
              <a:cs typeface="Arial" panose="020B0604020202020204" pitchFamily="34" charset="0"/>
            </a:endParaRPr>
          </a:p>
        </p:txBody>
      </p:sp>
      <p:grpSp>
        <p:nvGrpSpPr>
          <p:cNvPr id="17" name="Groupe 16"/>
          <p:cNvGrpSpPr/>
          <p:nvPr/>
        </p:nvGrpSpPr>
        <p:grpSpPr>
          <a:xfrm>
            <a:off x="88685" y="1444232"/>
            <a:ext cx="792000" cy="792000"/>
            <a:chOff x="-888776" y="1484872"/>
            <a:chExt cx="792000" cy="792000"/>
          </a:xfrm>
        </p:grpSpPr>
        <p:sp>
          <p:nvSpPr>
            <p:cNvPr id="18" name="Ellipse 17"/>
            <p:cNvSpPr/>
            <p:nvPr/>
          </p:nvSpPr>
          <p:spPr>
            <a:xfrm>
              <a:off x="-888776" y="1484872"/>
              <a:ext cx="792000" cy="792000"/>
            </a:xfrm>
            <a:prstGeom prst="ellipse">
              <a:avLst/>
            </a:prstGeom>
            <a:solidFill>
              <a:schemeClr val="bg1"/>
            </a:solidFill>
            <a:ln>
              <a:solidFill>
                <a:srgbClr val="F08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grpSp>
          <p:nvGrpSpPr>
            <p:cNvPr id="19" name="Group 5"/>
            <p:cNvGrpSpPr>
              <a:grpSpLocks noChangeAspect="1"/>
            </p:cNvGrpSpPr>
            <p:nvPr/>
          </p:nvGrpSpPr>
          <p:grpSpPr bwMode="auto">
            <a:xfrm>
              <a:off x="-690043" y="1646872"/>
              <a:ext cx="394535" cy="468000"/>
              <a:chOff x="3493" y="2817"/>
              <a:chExt cx="1015" cy="1204"/>
            </a:xfrm>
            <a:solidFill>
              <a:srgbClr val="F08070"/>
            </a:solidFill>
          </p:grpSpPr>
          <p:sp>
            <p:nvSpPr>
              <p:cNvPr id="21" name="Freeform 6"/>
              <p:cNvSpPr>
                <a:spLocks noEditPoints="1"/>
              </p:cNvSpPr>
              <p:nvPr/>
            </p:nvSpPr>
            <p:spPr bwMode="auto">
              <a:xfrm>
                <a:off x="3493" y="2817"/>
                <a:ext cx="834" cy="1204"/>
              </a:xfrm>
              <a:custGeom>
                <a:avLst/>
                <a:gdLst>
                  <a:gd name="T0" fmla="*/ 779 w 834"/>
                  <a:gd name="T1" fmla="*/ 1150 h 1204"/>
                  <a:gd name="T2" fmla="*/ 54 w 834"/>
                  <a:gd name="T3" fmla="*/ 1150 h 1204"/>
                  <a:gd name="T4" fmla="*/ 54 w 834"/>
                  <a:gd name="T5" fmla="*/ 127 h 1204"/>
                  <a:gd name="T6" fmla="*/ 203 w 834"/>
                  <a:gd name="T7" fmla="*/ 127 h 1204"/>
                  <a:gd name="T8" fmla="*/ 203 w 834"/>
                  <a:gd name="T9" fmla="*/ 233 h 1204"/>
                  <a:gd name="T10" fmla="*/ 666 w 834"/>
                  <a:gd name="T11" fmla="*/ 233 h 1204"/>
                  <a:gd name="T12" fmla="*/ 666 w 834"/>
                  <a:gd name="T13" fmla="*/ 127 h 1204"/>
                  <a:gd name="T14" fmla="*/ 779 w 834"/>
                  <a:gd name="T15" fmla="*/ 127 h 1204"/>
                  <a:gd name="T16" fmla="*/ 779 w 834"/>
                  <a:gd name="T17" fmla="*/ 562 h 1204"/>
                  <a:gd name="T18" fmla="*/ 834 w 834"/>
                  <a:gd name="T19" fmla="*/ 510 h 1204"/>
                  <a:gd name="T20" fmla="*/ 834 w 834"/>
                  <a:gd name="T21" fmla="*/ 75 h 1204"/>
                  <a:gd name="T22" fmla="*/ 666 w 834"/>
                  <a:gd name="T23" fmla="*/ 75 h 1204"/>
                  <a:gd name="T24" fmla="*/ 666 w 834"/>
                  <a:gd name="T25" fmla="*/ 0 h 1204"/>
                  <a:gd name="T26" fmla="*/ 524 w 834"/>
                  <a:gd name="T27" fmla="*/ 0 h 1204"/>
                  <a:gd name="T28" fmla="*/ 524 w 834"/>
                  <a:gd name="T29" fmla="*/ 54 h 1204"/>
                  <a:gd name="T30" fmla="*/ 347 w 834"/>
                  <a:gd name="T31" fmla="*/ 54 h 1204"/>
                  <a:gd name="T32" fmla="*/ 347 w 834"/>
                  <a:gd name="T33" fmla="*/ 0 h 1204"/>
                  <a:gd name="T34" fmla="*/ 203 w 834"/>
                  <a:gd name="T35" fmla="*/ 0 h 1204"/>
                  <a:gd name="T36" fmla="*/ 203 w 834"/>
                  <a:gd name="T37" fmla="*/ 75 h 1204"/>
                  <a:gd name="T38" fmla="*/ 0 w 834"/>
                  <a:gd name="T39" fmla="*/ 75 h 1204"/>
                  <a:gd name="T40" fmla="*/ 0 w 834"/>
                  <a:gd name="T41" fmla="*/ 1204 h 1204"/>
                  <a:gd name="T42" fmla="*/ 834 w 834"/>
                  <a:gd name="T43" fmla="*/ 1204 h 1204"/>
                  <a:gd name="T44" fmla="*/ 834 w 834"/>
                  <a:gd name="T45" fmla="*/ 845 h 1204"/>
                  <a:gd name="T46" fmla="*/ 779 w 834"/>
                  <a:gd name="T47" fmla="*/ 914 h 1204"/>
                  <a:gd name="T48" fmla="*/ 779 w 834"/>
                  <a:gd name="T49" fmla="*/ 1150 h 1204"/>
                  <a:gd name="T50" fmla="*/ 779 w 834"/>
                  <a:gd name="T51" fmla="*/ 1150 h 1204"/>
                  <a:gd name="T52" fmla="*/ 779 w 834"/>
                  <a:gd name="T53" fmla="*/ 115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4" h="1204">
                    <a:moveTo>
                      <a:pt x="779" y="1150"/>
                    </a:moveTo>
                    <a:lnTo>
                      <a:pt x="54" y="1150"/>
                    </a:lnTo>
                    <a:lnTo>
                      <a:pt x="54" y="127"/>
                    </a:lnTo>
                    <a:lnTo>
                      <a:pt x="203" y="127"/>
                    </a:lnTo>
                    <a:lnTo>
                      <a:pt x="203" y="233"/>
                    </a:lnTo>
                    <a:lnTo>
                      <a:pt x="666" y="233"/>
                    </a:lnTo>
                    <a:lnTo>
                      <a:pt x="666" y="127"/>
                    </a:lnTo>
                    <a:lnTo>
                      <a:pt x="779" y="127"/>
                    </a:lnTo>
                    <a:lnTo>
                      <a:pt x="779" y="562"/>
                    </a:lnTo>
                    <a:lnTo>
                      <a:pt x="834" y="510"/>
                    </a:lnTo>
                    <a:lnTo>
                      <a:pt x="834" y="75"/>
                    </a:lnTo>
                    <a:lnTo>
                      <a:pt x="666" y="75"/>
                    </a:lnTo>
                    <a:lnTo>
                      <a:pt x="666" y="0"/>
                    </a:lnTo>
                    <a:lnTo>
                      <a:pt x="524" y="0"/>
                    </a:lnTo>
                    <a:lnTo>
                      <a:pt x="524" y="54"/>
                    </a:lnTo>
                    <a:lnTo>
                      <a:pt x="347" y="54"/>
                    </a:lnTo>
                    <a:lnTo>
                      <a:pt x="347" y="0"/>
                    </a:lnTo>
                    <a:lnTo>
                      <a:pt x="203" y="0"/>
                    </a:lnTo>
                    <a:lnTo>
                      <a:pt x="203" y="75"/>
                    </a:lnTo>
                    <a:lnTo>
                      <a:pt x="0" y="75"/>
                    </a:lnTo>
                    <a:lnTo>
                      <a:pt x="0" y="1204"/>
                    </a:lnTo>
                    <a:lnTo>
                      <a:pt x="834" y="1204"/>
                    </a:lnTo>
                    <a:lnTo>
                      <a:pt x="834" y="845"/>
                    </a:lnTo>
                    <a:lnTo>
                      <a:pt x="779" y="914"/>
                    </a:lnTo>
                    <a:lnTo>
                      <a:pt x="779" y="1150"/>
                    </a:lnTo>
                    <a:close/>
                    <a:moveTo>
                      <a:pt x="779" y="1150"/>
                    </a:moveTo>
                    <a:lnTo>
                      <a:pt x="779" y="1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Arial" pitchFamily="34" charset="0"/>
                </a:endParaRPr>
              </a:p>
            </p:txBody>
          </p:sp>
          <p:sp>
            <p:nvSpPr>
              <p:cNvPr id="22" name="Freeform 7"/>
              <p:cNvSpPr>
                <a:spLocks noEditPoints="1"/>
              </p:cNvSpPr>
              <p:nvPr/>
            </p:nvSpPr>
            <p:spPr bwMode="auto">
              <a:xfrm>
                <a:off x="3493" y="2817"/>
                <a:ext cx="834" cy="1204"/>
              </a:xfrm>
              <a:custGeom>
                <a:avLst/>
                <a:gdLst>
                  <a:gd name="T0" fmla="*/ 779 w 834"/>
                  <a:gd name="T1" fmla="*/ 1150 h 1204"/>
                  <a:gd name="T2" fmla="*/ 54 w 834"/>
                  <a:gd name="T3" fmla="*/ 1150 h 1204"/>
                  <a:gd name="T4" fmla="*/ 54 w 834"/>
                  <a:gd name="T5" fmla="*/ 127 h 1204"/>
                  <a:gd name="T6" fmla="*/ 203 w 834"/>
                  <a:gd name="T7" fmla="*/ 127 h 1204"/>
                  <a:gd name="T8" fmla="*/ 203 w 834"/>
                  <a:gd name="T9" fmla="*/ 233 h 1204"/>
                  <a:gd name="T10" fmla="*/ 666 w 834"/>
                  <a:gd name="T11" fmla="*/ 233 h 1204"/>
                  <a:gd name="T12" fmla="*/ 666 w 834"/>
                  <a:gd name="T13" fmla="*/ 127 h 1204"/>
                  <a:gd name="T14" fmla="*/ 779 w 834"/>
                  <a:gd name="T15" fmla="*/ 127 h 1204"/>
                  <a:gd name="T16" fmla="*/ 779 w 834"/>
                  <a:gd name="T17" fmla="*/ 562 h 1204"/>
                  <a:gd name="T18" fmla="*/ 834 w 834"/>
                  <a:gd name="T19" fmla="*/ 510 h 1204"/>
                  <a:gd name="T20" fmla="*/ 834 w 834"/>
                  <a:gd name="T21" fmla="*/ 75 h 1204"/>
                  <a:gd name="T22" fmla="*/ 666 w 834"/>
                  <a:gd name="T23" fmla="*/ 75 h 1204"/>
                  <a:gd name="T24" fmla="*/ 666 w 834"/>
                  <a:gd name="T25" fmla="*/ 0 h 1204"/>
                  <a:gd name="T26" fmla="*/ 524 w 834"/>
                  <a:gd name="T27" fmla="*/ 0 h 1204"/>
                  <a:gd name="T28" fmla="*/ 524 w 834"/>
                  <a:gd name="T29" fmla="*/ 54 h 1204"/>
                  <a:gd name="T30" fmla="*/ 347 w 834"/>
                  <a:gd name="T31" fmla="*/ 54 h 1204"/>
                  <a:gd name="T32" fmla="*/ 347 w 834"/>
                  <a:gd name="T33" fmla="*/ 0 h 1204"/>
                  <a:gd name="T34" fmla="*/ 203 w 834"/>
                  <a:gd name="T35" fmla="*/ 0 h 1204"/>
                  <a:gd name="T36" fmla="*/ 203 w 834"/>
                  <a:gd name="T37" fmla="*/ 75 h 1204"/>
                  <a:gd name="T38" fmla="*/ 0 w 834"/>
                  <a:gd name="T39" fmla="*/ 75 h 1204"/>
                  <a:gd name="T40" fmla="*/ 0 w 834"/>
                  <a:gd name="T41" fmla="*/ 1204 h 1204"/>
                  <a:gd name="T42" fmla="*/ 834 w 834"/>
                  <a:gd name="T43" fmla="*/ 1204 h 1204"/>
                  <a:gd name="T44" fmla="*/ 834 w 834"/>
                  <a:gd name="T45" fmla="*/ 845 h 1204"/>
                  <a:gd name="T46" fmla="*/ 779 w 834"/>
                  <a:gd name="T47" fmla="*/ 914 h 1204"/>
                  <a:gd name="T48" fmla="*/ 779 w 834"/>
                  <a:gd name="T49" fmla="*/ 1150 h 1204"/>
                  <a:gd name="T50" fmla="*/ 779 w 834"/>
                  <a:gd name="T51" fmla="*/ 1150 h 1204"/>
                  <a:gd name="T52" fmla="*/ 779 w 834"/>
                  <a:gd name="T53" fmla="*/ 115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4" h="1204">
                    <a:moveTo>
                      <a:pt x="779" y="1150"/>
                    </a:moveTo>
                    <a:lnTo>
                      <a:pt x="54" y="1150"/>
                    </a:lnTo>
                    <a:lnTo>
                      <a:pt x="54" y="127"/>
                    </a:lnTo>
                    <a:lnTo>
                      <a:pt x="203" y="127"/>
                    </a:lnTo>
                    <a:lnTo>
                      <a:pt x="203" y="233"/>
                    </a:lnTo>
                    <a:lnTo>
                      <a:pt x="666" y="233"/>
                    </a:lnTo>
                    <a:lnTo>
                      <a:pt x="666" y="127"/>
                    </a:lnTo>
                    <a:lnTo>
                      <a:pt x="779" y="127"/>
                    </a:lnTo>
                    <a:lnTo>
                      <a:pt x="779" y="562"/>
                    </a:lnTo>
                    <a:lnTo>
                      <a:pt x="834" y="510"/>
                    </a:lnTo>
                    <a:lnTo>
                      <a:pt x="834" y="75"/>
                    </a:lnTo>
                    <a:lnTo>
                      <a:pt x="666" y="75"/>
                    </a:lnTo>
                    <a:lnTo>
                      <a:pt x="666" y="0"/>
                    </a:lnTo>
                    <a:lnTo>
                      <a:pt x="524" y="0"/>
                    </a:lnTo>
                    <a:lnTo>
                      <a:pt x="524" y="54"/>
                    </a:lnTo>
                    <a:lnTo>
                      <a:pt x="347" y="54"/>
                    </a:lnTo>
                    <a:lnTo>
                      <a:pt x="347" y="0"/>
                    </a:lnTo>
                    <a:lnTo>
                      <a:pt x="203" y="0"/>
                    </a:lnTo>
                    <a:lnTo>
                      <a:pt x="203" y="75"/>
                    </a:lnTo>
                    <a:lnTo>
                      <a:pt x="0" y="75"/>
                    </a:lnTo>
                    <a:lnTo>
                      <a:pt x="0" y="1204"/>
                    </a:lnTo>
                    <a:lnTo>
                      <a:pt x="834" y="1204"/>
                    </a:lnTo>
                    <a:lnTo>
                      <a:pt x="834" y="845"/>
                    </a:lnTo>
                    <a:lnTo>
                      <a:pt x="779" y="914"/>
                    </a:lnTo>
                    <a:lnTo>
                      <a:pt x="779" y="1150"/>
                    </a:lnTo>
                    <a:moveTo>
                      <a:pt x="779" y="1150"/>
                    </a:moveTo>
                    <a:lnTo>
                      <a:pt x="779" y="115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Arial" pitchFamily="34" charset="0"/>
                </a:endParaRPr>
              </a:p>
            </p:txBody>
          </p:sp>
          <p:sp>
            <p:nvSpPr>
              <p:cNvPr id="26" name="Rectangle 8"/>
              <p:cNvSpPr>
                <a:spLocks noChangeArrowheads="1"/>
              </p:cNvSpPr>
              <p:nvPr/>
            </p:nvSpPr>
            <p:spPr bwMode="auto">
              <a:xfrm>
                <a:off x="3649" y="3192"/>
                <a:ext cx="557"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Arial" pitchFamily="34" charset="0"/>
                </a:endParaRPr>
              </a:p>
            </p:txBody>
          </p:sp>
          <p:sp>
            <p:nvSpPr>
              <p:cNvPr id="27" name="Rectangle 9"/>
              <p:cNvSpPr>
                <a:spLocks noChangeArrowheads="1"/>
              </p:cNvSpPr>
              <p:nvPr/>
            </p:nvSpPr>
            <p:spPr bwMode="auto">
              <a:xfrm>
                <a:off x="3649" y="3291"/>
                <a:ext cx="557" cy="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Arial" pitchFamily="34" charset="0"/>
                </a:endParaRPr>
              </a:p>
            </p:txBody>
          </p:sp>
          <p:sp>
            <p:nvSpPr>
              <p:cNvPr id="28" name="Rectangle 10"/>
              <p:cNvSpPr>
                <a:spLocks noChangeArrowheads="1"/>
              </p:cNvSpPr>
              <p:nvPr/>
            </p:nvSpPr>
            <p:spPr bwMode="auto">
              <a:xfrm>
                <a:off x="3649" y="3393"/>
                <a:ext cx="557"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Arial" pitchFamily="34" charset="0"/>
                </a:endParaRPr>
              </a:p>
            </p:txBody>
          </p:sp>
          <p:sp>
            <p:nvSpPr>
              <p:cNvPr id="29" name="Freeform 11"/>
              <p:cNvSpPr>
                <a:spLocks noEditPoints="1"/>
              </p:cNvSpPr>
              <p:nvPr/>
            </p:nvSpPr>
            <p:spPr bwMode="auto">
              <a:xfrm>
                <a:off x="3968" y="3310"/>
                <a:ext cx="540" cy="565"/>
              </a:xfrm>
              <a:custGeom>
                <a:avLst/>
                <a:gdLst>
                  <a:gd name="T0" fmla="*/ 540 w 540"/>
                  <a:gd name="T1" fmla="*/ 85 h 565"/>
                  <a:gd name="T2" fmla="*/ 453 w 540"/>
                  <a:gd name="T3" fmla="*/ 0 h 565"/>
                  <a:gd name="T4" fmla="*/ 413 w 540"/>
                  <a:gd name="T5" fmla="*/ 43 h 565"/>
                  <a:gd name="T6" fmla="*/ 394 w 540"/>
                  <a:gd name="T7" fmla="*/ 24 h 565"/>
                  <a:gd name="T8" fmla="*/ 42 w 540"/>
                  <a:gd name="T9" fmla="*/ 390 h 565"/>
                  <a:gd name="T10" fmla="*/ 40 w 540"/>
                  <a:gd name="T11" fmla="*/ 402 h 565"/>
                  <a:gd name="T12" fmla="*/ 0 w 540"/>
                  <a:gd name="T13" fmla="*/ 565 h 565"/>
                  <a:gd name="T14" fmla="*/ 160 w 540"/>
                  <a:gd name="T15" fmla="*/ 520 h 565"/>
                  <a:gd name="T16" fmla="*/ 172 w 540"/>
                  <a:gd name="T17" fmla="*/ 515 h 565"/>
                  <a:gd name="T18" fmla="*/ 524 w 540"/>
                  <a:gd name="T19" fmla="*/ 149 h 565"/>
                  <a:gd name="T20" fmla="*/ 500 w 540"/>
                  <a:gd name="T21" fmla="*/ 126 h 565"/>
                  <a:gd name="T22" fmla="*/ 540 w 540"/>
                  <a:gd name="T23" fmla="*/ 85 h 565"/>
                  <a:gd name="T24" fmla="*/ 451 w 540"/>
                  <a:gd name="T25" fmla="*/ 118 h 565"/>
                  <a:gd name="T26" fmla="*/ 132 w 540"/>
                  <a:gd name="T27" fmla="*/ 452 h 565"/>
                  <a:gd name="T28" fmla="*/ 106 w 540"/>
                  <a:gd name="T29" fmla="*/ 428 h 565"/>
                  <a:gd name="T30" fmla="*/ 425 w 540"/>
                  <a:gd name="T31" fmla="*/ 95 h 565"/>
                  <a:gd name="T32" fmla="*/ 451 w 540"/>
                  <a:gd name="T33" fmla="*/ 118 h 565"/>
                  <a:gd name="T34" fmla="*/ 394 w 540"/>
                  <a:gd name="T35" fmla="*/ 64 h 565"/>
                  <a:gd name="T36" fmla="*/ 415 w 540"/>
                  <a:gd name="T37" fmla="*/ 85 h 565"/>
                  <a:gd name="T38" fmla="*/ 96 w 540"/>
                  <a:gd name="T39" fmla="*/ 418 h 565"/>
                  <a:gd name="T40" fmla="*/ 75 w 540"/>
                  <a:gd name="T41" fmla="*/ 397 h 565"/>
                  <a:gd name="T42" fmla="*/ 394 w 540"/>
                  <a:gd name="T43" fmla="*/ 64 h 565"/>
                  <a:gd name="T44" fmla="*/ 66 w 540"/>
                  <a:gd name="T45" fmla="*/ 515 h 565"/>
                  <a:gd name="T46" fmla="*/ 47 w 540"/>
                  <a:gd name="T47" fmla="*/ 496 h 565"/>
                  <a:gd name="T48" fmla="*/ 63 w 540"/>
                  <a:gd name="T49" fmla="*/ 426 h 565"/>
                  <a:gd name="T50" fmla="*/ 137 w 540"/>
                  <a:gd name="T51" fmla="*/ 496 h 565"/>
                  <a:gd name="T52" fmla="*/ 66 w 540"/>
                  <a:gd name="T53" fmla="*/ 515 h 565"/>
                  <a:gd name="T54" fmla="*/ 163 w 540"/>
                  <a:gd name="T55" fmla="*/ 482 h 565"/>
                  <a:gd name="T56" fmla="*/ 141 w 540"/>
                  <a:gd name="T57" fmla="*/ 463 h 565"/>
                  <a:gd name="T58" fmla="*/ 460 w 540"/>
                  <a:gd name="T59" fmla="*/ 128 h 565"/>
                  <a:gd name="T60" fmla="*/ 481 w 540"/>
                  <a:gd name="T61" fmla="*/ 149 h 565"/>
                  <a:gd name="T62" fmla="*/ 163 w 540"/>
                  <a:gd name="T63" fmla="*/ 482 h 565"/>
                  <a:gd name="T64" fmla="*/ 163 w 540"/>
                  <a:gd name="T65" fmla="*/ 482 h 565"/>
                  <a:gd name="T66" fmla="*/ 163 w 540"/>
                  <a:gd name="T67" fmla="*/ 482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0" h="565">
                    <a:moveTo>
                      <a:pt x="540" y="85"/>
                    </a:moveTo>
                    <a:lnTo>
                      <a:pt x="453" y="0"/>
                    </a:lnTo>
                    <a:lnTo>
                      <a:pt x="413" y="43"/>
                    </a:lnTo>
                    <a:lnTo>
                      <a:pt x="394" y="24"/>
                    </a:lnTo>
                    <a:lnTo>
                      <a:pt x="42" y="390"/>
                    </a:lnTo>
                    <a:lnTo>
                      <a:pt x="40" y="402"/>
                    </a:lnTo>
                    <a:lnTo>
                      <a:pt x="0" y="565"/>
                    </a:lnTo>
                    <a:lnTo>
                      <a:pt x="160" y="520"/>
                    </a:lnTo>
                    <a:lnTo>
                      <a:pt x="172" y="515"/>
                    </a:lnTo>
                    <a:lnTo>
                      <a:pt x="524" y="149"/>
                    </a:lnTo>
                    <a:lnTo>
                      <a:pt x="500" y="126"/>
                    </a:lnTo>
                    <a:lnTo>
                      <a:pt x="540" y="85"/>
                    </a:lnTo>
                    <a:close/>
                    <a:moveTo>
                      <a:pt x="451" y="118"/>
                    </a:moveTo>
                    <a:lnTo>
                      <a:pt x="132" y="452"/>
                    </a:lnTo>
                    <a:lnTo>
                      <a:pt x="106" y="428"/>
                    </a:lnTo>
                    <a:lnTo>
                      <a:pt x="425" y="95"/>
                    </a:lnTo>
                    <a:lnTo>
                      <a:pt x="451" y="118"/>
                    </a:lnTo>
                    <a:close/>
                    <a:moveTo>
                      <a:pt x="394" y="64"/>
                    </a:moveTo>
                    <a:lnTo>
                      <a:pt x="415" y="85"/>
                    </a:lnTo>
                    <a:lnTo>
                      <a:pt x="96" y="418"/>
                    </a:lnTo>
                    <a:lnTo>
                      <a:pt x="75" y="397"/>
                    </a:lnTo>
                    <a:lnTo>
                      <a:pt x="394" y="64"/>
                    </a:lnTo>
                    <a:close/>
                    <a:moveTo>
                      <a:pt x="66" y="515"/>
                    </a:moveTo>
                    <a:lnTo>
                      <a:pt x="47" y="496"/>
                    </a:lnTo>
                    <a:lnTo>
                      <a:pt x="63" y="426"/>
                    </a:lnTo>
                    <a:lnTo>
                      <a:pt x="137" y="496"/>
                    </a:lnTo>
                    <a:lnTo>
                      <a:pt x="66" y="515"/>
                    </a:lnTo>
                    <a:close/>
                    <a:moveTo>
                      <a:pt x="163" y="482"/>
                    </a:moveTo>
                    <a:lnTo>
                      <a:pt x="141" y="463"/>
                    </a:lnTo>
                    <a:lnTo>
                      <a:pt x="460" y="128"/>
                    </a:lnTo>
                    <a:lnTo>
                      <a:pt x="481" y="149"/>
                    </a:lnTo>
                    <a:lnTo>
                      <a:pt x="163" y="482"/>
                    </a:lnTo>
                    <a:close/>
                    <a:moveTo>
                      <a:pt x="163" y="482"/>
                    </a:moveTo>
                    <a:lnTo>
                      <a:pt x="163" y="4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Arial" pitchFamily="34" charset="0"/>
                </a:endParaRPr>
              </a:p>
            </p:txBody>
          </p:sp>
          <p:sp>
            <p:nvSpPr>
              <p:cNvPr id="30" name="Freeform 12"/>
              <p:cNvSpPr>
                <a:spLocks noEditPoints="1"/>
              </p:cNvSpPr>
              <p:nvPr/>
            </p:nvSpPr>
            <p:spPr bwMode="auto">
              <a:xfrm>
                <a:off x="3968" y="3310"/>
                <a:ext cx="540" cy="565"/>
              </a:xfrm>
              <a:custGeom>
                <a:avLst/>
                <a:gdLst>
                  <a:gd name="T0" fmla="*/ 540 w 540"/>
                  <a:gd name="T1" fmla="*/ 85 h 565"/>
                  <a:gd name="T2" fmla="*/ 453 w 540"/>
                  <a:gd name="T3" fmla="*/ 0 h 565"/>
                  <a:gd name="T4" fmla="*/ 413 w 540"/>
                  <a:gd name="T5" fmla="*/ 43 h 565"/>
                  <a:gd name="T6" fmla="*/ 394 w 540"/>
                  <a:gd name="T7" fmla="*/ 24 h 565"/>
                  <a:gd name="T8" fmla="*/ 42 w 540"/>
                  <a:gd name="T9" fmla="*/ 390 h 565"/>
                  <a:gd name="T10" fmla="*/ 40 w 540"/>
                  <a:gd name="T11" fmla="*/ 402 h 565"/>
                  <a:gd name="T12" fmla="*/ 0 w 540"/>
                  <a:gd name="T13" fmla="*/ 565 h 565"/>
                  <a:gd name="T14" fmla="*/ 160 w 540"/>
                  <a:gd name="T15" fmla="*/ 520 h 565"/>
                  <a:gd name="T16" fmla="*/ 172 w 540"/>
                  <a:gd name="T17" fmla="*/ 515 h 565"/>
                  <a:gd name="T18" fmla="*/ 524 w 540"/>
                  <a:gd name="T19" fmla="*/ 149 h 565"/>
                  <a:gd name="T20" fmla="*/ 500 w 540"/>
                  <a:gd name="T21" fmla="*/ 126 h 565"/>
                  <a:gd name="T22" fmla="*/ 540 w 540"/>
                  <a:gd name="T23" fmla="*/ 85 h 565"/>
                  <a:gd name="T24" fmla="*/ 451 w 540"/>
                  <a:gd name="T25" fmla="*/ 118 h 565"/>
                  <a:gd name="T26" fmla="*/ 132 w 540"/>
                  <a:gd name="T27" fmla="*/ 452 h 565"/>
                  <a:gd name="T28" fmla="*/ 106 w 540"/>
                  <a:gd name="T29" fmla="*/ 428 h 565"/>
                  <a:gd name="T30" fmla="*/ 425 w 540"/>
                  <a:gd name="T31" fmla="*/ 95 h 565"/>
                  <a:gd name="T32" fmla="*/ 451 w 540"/>
                  <a:gd name="T33" fmla="*/ 118 h 565"/>
                  <a:gd name="T34" fmla="*/ 394 w 540"/>
                  <a:gd name="T35" fmla="*/ 64 h 565"/>
                  <a:gd name="T36" fmla="*/ 415 w 540"/>
                  <a:gd name="T37" fmla="*/ 85 h 565"/>
                  <a:gd name="T38" fmla="*/ 96 w 540"/>
                  <a:gd name="T39" fmla="*/ 418 h 565"/>
                  <a:gd name="T40" fmla="*/ 75 w 540"/>
                  <a:gd name="T41" fmla="*/ 397 h 565"/>
                  <a:gd name="T42" fmla="*/ 394 w 540"/>
                  <a:gd name="T43" fmla="*/ 64 h 565"/>
                  <a:gd name="T44" fmla="*/ 66 w 540"/>
                  <a:gd name="T45" fmla="*/ 515 h 565"/>
                  <a:gd name="T46" fmla="*/ 47 w 540"/>
                  <a:gd name="T47" fmla="*/ 496 h 565"/>
                  <a:gd name="T48" fmla="*/ 63 w 540"/>
                  <a:gd name="T49" fmla="*/ 426 h 565"/>
                  <a:gd name="T50" fmla="*/ 137 w 540"/>
                  <a:gd name="T51" fmla="*/ 496 h 565"/>
                  <a:gd name="T52" fmla="*/ 66 w 540"/>
                  <a:gd name="T53" fmla="*/ 515 h 565"/>
                  <a:gd name="T54" fmla="*/ 163 w 540"/>
                  <a:gd name="T55" fmla="*/ 482 h 565"/>
                  <a:gd name="T56" fmla="*/ 141 w 540"/>
                  <a:gd name="T57" fmla="*/ 463 h 565"/>
                  <a:gd name="T58" fmla="*/ 460 w 540"/>
                  <a:gd name="T59" fmla="*/ 128 h 565"/>
                  <a:gd name="T60" fmla="*/ 481 w 540"/>
                  <a:gd name="T61" fmla="*/ 149 h 565"/>
                  <a:gd name="T62" fmla="*/ 163 w 540"/>
                  <a:gd name="T63" fmla="*/ 482 h 565"/>
                  <a:gd name="T64" fmla="*/ 163 w 540"/>
                  <a:gd name="T65" fmla="*/ 482 h 565"/>
                  <a:gd name="T66" fmla="*/ 163 w 540"/>
                  <a:gd name="T67" fmla="*/ 482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0" h="565">
                    <a:moveTo>
                      <a:pt x="540" y="85"/>
                    </a:moveTo>
                    <a:lnTo>
                      <a:pt x="453" y="0"/>
                    </a:lnTo>
                    <a:lnTo>
                      <a:pt x="413" y="43"/>
                    </a:lnTo>
                    <a:lnTo>
                      <a:pt x="394" y="24"/>
                    </a:lnTo>
                    <a:lnTo>
                      <a:pt x="42" y="390"/>
                    </a:lnTo>
                    <a:lnTo>
                      <a:pt x="40" y="402"/>
                    </a:lnTo>
                    <a:lnTo>
                      <a:pt x="0" y="565"/>
                    </a:lnTo>
                    <a:lnTo>
                      <a:pt x="160" y="520"/>
                    </a:lnTo>
                    <a:lnTo>
                      <a:pt x="172" y="515"/>
                    </a:lnTo>
                    <a:lnTo>
                      <a:pt x="524" y="149"/>
                    </a:lnTo>
                    <a:lnTo>
                      <a:pt x="500" y="126"/>
                    </a:lnTo>
                    <a:lnTo>
                      <a:pt x="540" y="85"/>
                    </a:lnTo>
                    <a:moveTo>
                      <a:pt x="451" y="118"/>
                    </a:moveTo>
                    <a:lnTo>
                      <a:pt x="132" y="452"/>
                    </a:lnTo>
                    <a:lnTo>
                      <a:pt x="106" y="428"/>
                    </a:lnTo>
                    <a:lnTo>
                      <a:pt x="425" y="95"/>
                    </a:lnTo>
                    <a:lnTo>
                      <a:pt x="451" y="118"/>
                    </a:lnTo>
                    <a:moveTo>
                      <a:pt x="394" y="64"/>
                    </a:moveTo>
                    <a:lnTo>
                      <a:pt x="415" y="85"/>
                    </a:lnTo>
                    <a:lnTo>
                      <a:pt x="96" y="418"/>
                    </a:lnTo>
                    <a:lnTo>
                      <a:pt x="75" y="397"/>
                    </a:lnTo>
                    <a:lnTo>
                      <a:pt x="394" y="64"/>
                    </a:lnTo>
                    <a:moveTo>
                      <a:pt x="66" y="515"/>
                    </a:moveTo>
                    <a:lnTo>
                      <a:pt x="47" y="496"/>
                    </a:lnTo>
                    <a:lnTo>
                      <a:pt x="63" y="426"/>
                    </a:lnTo>
                    <a:lnTo>
                      <a:pt x="137" y="496"/>
                    </a:lnTo>
                    <a:lnTo>
                      <a:pt x="66" y="515"/>
                    </a:lnTo>
                    <a:moveTo>
                      <a:pt x="163" y="482"/>
                    </a:moveTo>
                    <a:lnTo>
                      <a:pt x="141" y="463"/>
                    </a:lnTo>
                    <a:lnTo>
                      <a:pt x="460" y="128"/>
                    </a:lnTo>
                    <a:lnTo>
                      <a:pt x="481" y="149"/>
                    </a:lnTo>
                    <a:lnTo>
                      <a:pt x="163" y="482"/>
                    </a:lnTo>
                    <a:moveTo>
                      <a:pt x="163" y="482"/>
                    </a:moveTo>
                    <a:lnTo>
                      <a:pt x="163" y="48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Arial" pitchFamily="34" charset="0"/>
                </a:endParaRPr>
              </a:p>
            </p:txBody>
          </p:sp>
        </p:grpSp>
      </p:grpSp>
      <p:sp>
        <p:nvSpPr>
          <p:cNvPr id="31" name="Ellipse 30"/>
          <p:cNvSpPr/>
          <p:nvPr/>
        </p:nvSpPr>
        <p:spPr>
          <a:xfrm>
            <a:off x="3890226" y="1444232"/>
            <a:ext cx="792000" cy="792000"/>
          </a:xfrm>
          <a:prstGeom prst="ellipse">
            <a:avLst/>
          </a:prstGeom>
          <a:solidFill>
            <a:schemeClr val="bg1"/>
          </a:solidFill>
          <a:ln>
            <a:solidFill>
              <a:srgbClr val="EA5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32" name="Picture 2" descr="Résultat de recherche d'images pour &quot;réunion picto&quot;"/>
          <p:cNvPicPr>
            <a:picLocks noChangeAspect="1" noChangeArrowheads="1"/>
          </p:cNvPicPr>
          <p:nvPr/>
        </p:nvPicPr>
        <p:blipFill>
          <a:blip r:embed="rId4" cstate="print">
            <a:duotone>
              <a:prstClr val="black"/>
              <a:srgbClr val="EA5373">
                <a:tint val="45000"/>
                <a:satMod val="400000"/>
              </a:srgbClr>
            </a:duotone>
            <a:extLst>
              <a:ext uri="{BEBA8EAE-BF5A-486C-A8C5-ECC9F3942E4B}">
                <a14:imgProps xmlns:a14="http://schemas.microsoft.com/office/drawing/2010/main">
                  <a14:imgLayer r:embed="rId5">
                    <a14:imgEffect>
                      <a14:brightnessContrast bright="74000" contrast="-50000"/>
                    </a14:imgEffect>
                  </a14:imgLayer>
                </a14:imgProps>
              </a:ext>
              <a:ext uri="{28A0092B-C50C-407E-A947-70E740481C1C}">
                <a14:useLocalDpi xmlns:a14="http://schemas.microsoft.com/office/drawing/2010/main" val="0"/>
              </a:ext>
            </a:extLst>
          </a:blip>
          <a:srcRect/>
          <a:stretch>
            <a:fillRect/>
          </a:stretch>
        </p:blipFill>
        <p:spPr bwMode="auto">
          <a:xfrm>
            <a:off x="3908226" y="1422323"/>
            <a:ext cx="756000" cy="75600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476800" y="2928480"/>
            <a:ext cx="3746992" cy="319162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34" name="Rectangle 33"/>
          <p:cNvSpPr/>
          <p:nvPr/>
        </p:nvSpPr>
        <p:spPr>
          <a:xfrm>
            <a:off x="476800" y="2884304"/>
            <a:ext cx="3746992"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35" name="Rectangle 34"/>
          <p:cNvSpPr/>
          <p:nvPr/>
        </p:nvSpPr>
        <p:spPr>
          <a:xfrm>
            <a:off x="607742" y="2112872"/>
            <a:ext cx="3532640" cy="654025"/>
          </a:xfrm>
          <a:prstGeom prst="rect">
            <a:avLst/>
          </a:prstGeom>
        </p:spPr>
        <p:txBody>
          <a:bodyPr wrap="square">
            <a:spAutoFit/>
          </a:bodyPr>
          <a:lstStyle/>
          <a:p>
            <a:pPr lvl="0" algn="just" defTabSz="914400">
              <a:spcAft>
                <a:spcPts val="600"/>
              </a:spcAft>
              <a:defRPr/>
            </a:pPr>
            <a:r>
              <a:rPr lang="fr-FR" sz="1050" b="1" dirty="0">
                <a:solidFill>
                  <a:srgbClr val="F08070"/>
                </a:solidFill>
                <a:latin typeface="Arial" panose="020B0604020202020204" pitchFamily="34" charset="0"/>
                <a:cs typeface="Arial" panose="020B0604020202020204" pitchFamily="34" charset="0"/>
              </a:rPr>
              <a:t>Quel support documentaire ?</a:t>
            </a:r>
            <a:endParaRPr lang="fr-FR" sz="1050" dirty="0">
              <a:solidFill>
                <a:srgbClr val="575757"/>
              </a:solidFill>
              <a:latin typeface="Arial" panose="020B0604020202020204" pitchFamily="34" charset="0"/>
              <a:cs typeface="Arial" panose="020B0604020202020204" pitchFamily="34" charset="0"/>
            </a:endParaRPr>
          </a:p>
          <a:p>
            <a:pPr lvl="0" algn="just" defTabSz="914400">
              <a:spcAft>
                <a:spcPts val="600"/>
              </a:spcAft>
              <a:defRPr/>
            </a:pPr>
            <a:r>
              <a:rPr lang="fr-FR" sz="1050" dirty="0">
                <a:solidFill>
                  <a:srgbClr val="1D3253"/>
                </a:solidFill>
                <a:latin typeface="Arial" panose="020B0604020202020204" pitchFamily="34" charset="0"/>
                <a:cs typeface="Arial" panose="020B0604020202020204" pitchFamily="34" charset="0"/>
              </a:rPr>
              <a:t>Un support synthétique et intelligible qui sera revu par le représentant du responsable de référencement*</a:t>
            </a:r>
          </a:p>
        </p:txBody>
      </p:sp>
      <p:sp>
        <p:nvSpPr>
          <p:cNvPr id="36" name="Rectangle 35"/>
          <p:cNvSpPr/>
          <p:nvPr/>
        </p:nvSpPr>
        <p:spPr>
          <a:xfrm>
            <a:off x="920273" y="1603797"/>
            <a:ext cx="3015121" cy="523220"/>
          </a:xfrm>
          <a:prstGeom prst="rect">
            <a:avLst/>
          </a:prstGeom>
        </p:spPr>
        <p:txBody>
          <a:bodyPr wrap="square">
            <a:spAutoFit/>
          </a:bodyPr>
          <a:lstStyle/>
          <a:p>
            <a:pPr lvl="0" algn="ctr" defTabSz="914400">
              <a:defRPr/>
            </a:pPr>
            <a:r>
              <a:rPr lang="fr-FR" sz="1400" b="1" dirty="0">
                <a:solidFill>
                  <a:schemeClr val="bg1"/>
                </a:solidFill>
                <a:latin typeface="Arial" panose="020B0604020202020204" pitchFamily="34" charset="0"/>
                <a:cs typeface="Arial" panose="020B0604020202020204" pitchFamily="34" charset="0"/>
              </a:rPr>
              <a:t>Préparation d’un support documentaire</a:t>
            </a:r>
          </a:p>
        </p:txBody>
      </p:sp>
      <p:sp>
        <p:nvSpPr>
          <p:cNvPr id="37" name="Rectangle 36"/>
          <p:cNvSpPr/>
          <p:nvPr/>
        </p:nvSpPr>
        <p:spPr>
          <a:xfrm>
            <a:off x="4809071" y="1588160"/>
            <a:ext cx="3015121" cy="523220"/>
          </a:xfrm>
          <a:prstGeom prst="rect">
            <a:avLst/>
          </a:prstGeom>
        </p:spPr>
        <p:txBody>
          <a:bodyPr wrap="square">
            <a:spAutoFit/>
          </a:bodyPr>
          <a:lstStyle/>
          <a:p>
            <a:pPr lvl="0" algn="ctr" defTabSz="914400">
              <a:defRPr/>
            </a:pPr>
            <a:r>
              <a:rPr lang="fr-FR" sz="1400" b="1" dirty="0">
                <a:solidFill>
                  <a:schemeClr val="bg1"/>
                </a:solidFill>
                <a:latin typeface="Arial" panose="020B0604020202020204" pitchFamily="34" charset="0"/>
                <a:cs typeface="Arial" panose="020B0604020202020204" pitchFamily="34" charset="0"/>
              </a:rPr>
              <a:t>Commission d’auto - homologation</a:t>
            </a:r>
          </a:p>
        </p:txBody>
      </p:sp>
      <p:sp>
        <p:nvSpPr>
          <p:cNvPr id="38" name="Rectangle 37"/>
          <p:cNvSpPr/>
          <p:nvPr/>
        </p:nvSpPr>
        <p:spPr>
          <a:xfrm>
            <a:off x="8794541" y="1588160"/>
            <a:ext cx="3015121" cy="523220"/>
          </a:xfrm>
          <a:prstGeom prst="rect">
            <a:avLst/>
          </a:prstGeom>
        </p:spPr>
        <p:txBody>
          <a:bodyPr wrap="square">
            <a:spAutoFit/>
          </a:bodyPr>
          <a:lstStyle/>
          <a:p>
            <a:pPr lvl="0" algn="ctr" defTabSz="914400">
              <a:defRPr/>
            </a:pPr>
            <a:r>
              <a:rPr lang="fr-FR" sz="1400" b="1" dirty="0">
                <a:solidFill>
                  <a:schemeClr val="bg1"/>
                </a:solidFill>
                <a:latin typeface="Arial" panose="020B0604020202020204" pitchFamily="34" charset="0"/>
                <a:cs typeface="Arial" panose="020B0604020202020204" pitchFamily="34" charset="0"/>
              </a:rPr>
              <a:t>PV de commission et  registre RGPD</a:t>
            </a:r>
          </a:p>
        </p:txBody>
      </p:sp>
      <p:sp>
        <p:nvSpPr>
          <p:cNvPr id="39" name="Rectangle 38"/>
          <p:cNvSpPr/>
          <p:nvPr/>
        </p:nvSpPr>
        <p:spPr>
          <a:xfrm>
            <a:off x="484685" y="2924944"/>
            <a:ext cx="3817612" cy="3093154"/>
          </a:xfrm>
          <a:prstGeom prst="rect">
            <a:avLst/>
          </a:prstGeom>
        </p:spPr>
        <p:txBody>
          <a:bodyPr wrap="square">
            <a:spAutoFit/>
          </a:bodyPr>
          <a:lstStyle/>
          <a:p>
            <a:pPr lvl="0" defTabSz="914400">
              <a:spcAft>
                <a:spcPts val="600"/>
              </a:spcAft>
              <a:defRPr/>
            </a:pPr>
            <a:r>
              <a:rPr lang="fr-FR" sz="1000" b="1" dirty="0">
                <a:solidFill>
                  <a:srgbClr val="F08070"/>
                </a:solidFill>
                <a:latin typeface="Arial" panose="020B0604020202020204" pitchFamily="34" charset="0"/>
                <a:cs typeface="Arial" panose="020B0604020202020204" pitchFamily="34" charset="0"/>
              </a:rPr>
              <a:t>Quel contenu ?</a:t>
            </a:r>
            <a:endParaRPr lang="fr-FR" sz="1000" dirty="0">
              <a:solidFill>
                <a:srgbClr val="575757"/>
              </a:solidFill>
              <a:latin typeface="Arial" panose="020B0604020202020204" pitchFamily="34" charset="0"/>
              <a:cs typeface="Arial" panose="020B0604020202020204" pitchFamily="34" charset="0"/>
            </a:endParaRPr>
          </a:p>
          <a:p>
            <a:pPr lvl="0" defTabSz="914400">
              <a:spcAft>
                <a:spcPts val="600"/>
              </a:spcAft>
              <a:defRPr/>
            </a:pPr>
            <a:r>
              <a:rPr lang="fr-FR" sz="1000" dirty="0">
                <a:solidFill>
                  <a:srgbClr val="1D3253"/>
                </a:solidFill>
                <a:latin typeface="Arial" panose="020B0604020202020204" pitchFamily="34" charset="0"/>
                <a:cs typeface="Arial" panose="020B0604020202020204" pitchFamily="34" charset="0"/>
              </a:rPr>
              <a:t>1) Un récapitulatif des différents logiciels qui feront appel à </a:t>
            </a:r>
            <a:r>
              <a:rPr lang="fr-FR" sz="1000" dirty="0" err="1">
                <a:solidFill>
                  <a:srgbClr val="1D3253"/>
                </a:solidFill>
                <a:latin typeface="Arial" panose="020B0604020202020204" pitchFamily="34" charset="0"/>
                <a:cs typeface="Arial" panose="020B0604020202020204" pitchFamily="34" charset="0"/>
              </a:rPr>
              <a:t>INSi</a:t>
            </a:r>
            <a:r>
              <a:rPr lang="fr-FR" sz="1000" dirty="0">
                <a:solidFill>
                  <a:srgbClr val="1D3253"/>
                </a:solidFill>
                <a:latin typeface="Arial" panose="020B0604020202020204" pitchFamily="34" charset="0"/>
                <a:cs typeface="Arial" panose="020B0604020202020204" pitchFamily="34" charset="0"/>
              </a:rPr>
              <a:t> ou vers lesquels l’INS sera propagée.</a:t>
            </a:r>
          </a:p>
          <a:p>
            <a:pPr lvl="0" defTabSz="914400">
              <a:spcAft>
                <a:spcPts val="600"/>
              </a:spcAft>
              <a:defRPr/>
            </a:pPr>
            <a:r>
              <a:rPr lang="fr-FR" sz="1000" dirty="0">
                <a:solidFill>
                  <a:srgbClr val="1D3253"/>
                </a:solidFill>
                <a:latin typeface="Arial" panose="020B0604020202020204" pitchFamily="34" charset="0"/>
                <a:cs typeface="Arial" panose="020B0604020202020204" pitchFamily="34" charset="0"/>
              </a:rPr>
              <a:t>2) Pour chacun des traitements impliquant l’appel à INSi, un rappel :</a:t>
            </a:r>
          </a:p>
          <a:p>
            <a:pPr marL="171450" lvl="0" indent="-171450" defTabSz="914400">
              <a:buFont typeface="Arial" panose="020B0604020202020204" pitchFamily="34" charset="0"/>
              <a:buChar char="•"/>
              <a:defRPr/>
            </a:pPr>
            <a:r>
              <a:rPr lang="fr-FR" sz="1000" dirty="0">
                <a:solidFill>
                  <a:srgbClr val="1D3253"/>
                </a:solidFill>
                <a:latin typeface="Arial" panose="020B0604020202020204" pitchFamily="34" charset="0"/>
                <a:cs typeface="Arial" panose="020B0604020202020204" pitchFamily="34" charset="0"/>
              </a:rPr>
              <a:t>des modalités d’identification électronique, </a:t>
            </a:r>
          </a:p>
          <a:p>
            <a:pPr marL="171450" lvl="0" indent="-171450" defTabSz="914400">
              <a:buFont typeface="Arial" panose="020B0604020202020204" pitchFamily="34" charset="0"/>
              <a:buChar char="•"/>
              <a:defRPr/>
            </a:pPr>
            <a:r>
              <a:rPr lang="fr-FR" sz="1000" dirty="0">
                <a:solidFill>
                  <a:srgbClr val="1D3253"/>
                </a:solidFill>
                <a:latin typeface="Arial" panose="020B0604020202020204" pitchFamily="34" charset="0"/>
                <a:cs typeface="Arial" panose="020B0604020202020204" pitchFamily="34" charset="0"/>
              </a:rPr>
              <a:t>des habilitations et des processus de revue de celles-ci,</a:t>
            </a:r>
          </a:p>
          <a:p>
            <a:pPr marL="171450" lvl="0" indent="-171450" defTabSz="914400">
              <a:buFont typeface="Arial" panose="020B0604020202020204" pitchFamily="34" charset="0"/>
              <a:buChar char="•"/>
              <a:defRPr/>
            </a:pPr>
            <a:r>
              <a:rPr lang="fr-FR" sz="1000" dirty="0">
                <a:solidFill>
                  <a:srgbClr val="1D3253"/>
                </a:solidFill>
                <a:latin typeface="Arial" panose="020B0604020202020204" pitchFamily="34" charset="0"/>
                <a:cs typeface="Arial" panose="020B0604020202020204" pitchFamily="34" charset="0"/>
              </a:rPr>
              <a:t>de la durée de conservation des traces (appels à INSi et accès aux identités), sachant que celles-ci doivent être conservées pendant au moins 6 mois. </a:t>
            </a:r>
          </a:p>
          <a:p>
            <a:pPr lvl="0" defTabSz="914400">
              <a:defRPr/>
            </a:pPr>
            <a:r>
              <a:rPr lang="fr-FR" sz="1000" dirty="0">
                <a:solidFill>
                  <a:srgbClr val="1D3253"/>
                </a:solidFill>
                <a:latin typeface="Arial" panose="020B0604020202020204" pitchFamily="34" charset="0"/>
                <a:cs typeface="Arial" panose="020B0604020202020204" pitchFamily="34" charset="0"/>
              </a:rPr>
              <a:t>3) Les trois risques principaux identifiés vis à vis de l’appel à </a:t>
            </a:r>
            <a:r>
              <a:rPr lang="fr-FR" sz="1000" dirty="0" err="1">
                <a:solidFill>
                  <a:srgbClr val="1D3253"/>
                </a:solidFill>
                <a:latin typeface="Arial" panose="020B0604020202020204" pitchFamily="34" charset="0"/>
                <a:cs typeface="Arial" panose="020B0604020202020204" pitchFamily="34" charset="0"/>
              </a:rPr>
              <a:t>INSi</a:t>
            </a:r>
            <a:r>
              <a:rPr lang="fr-FR" sz="1000" dirty="0">
                <a:solidFill>
                  <a:srgbClr val="1D3253"/>
                </a:solidFill>
                <a:latin typeface="Arial" panose="020B0604020202020204" pitchFamily="34" charset="0"/>
                <a:cs typeface="Arial" panose="020B0604020202020204" pitchFamily="34" charset="0"/>
              </a:rPr>
              <a:t> dans le cadre du référencement des données de santé avec l’INS, leur vraisemblance, gravité et les mesures mises en œuvre pour réduire le risque.</a:t>
            </a:r>
          </a:p>
          <a:p>
            <a:pPr lvl="0" defTabSz="914400">
              <a:defRPr/>
            </a:pPr>
            <a:r>
              <a:rPr lang="fr-FR" sz="1000" dirty="0">
                <a:solidFill>
                  <a:srgbClr val="1D3253"/>
                </a:solidFill>
                <a:latin typeface="Arial" panose="020B0604020202020204" pitchFamily="34" charset="0"/>
                <a:cs typeface="Arial" panose="020B0604020202020204" pitchFamily="34" charset="0"/>
              </a:rPr>
              <a:t>4) Les modalités de supervision mises en œuvre pour détecter les anomalies et un accès indésirable aux données d’identité.</a:t>
            </a:r>
          </a:p>
          <a:p>
            <a:pPr lvl="0" defTabSz="914400">
              <a:defRPr/>
            </a:pPr>
            <a:r>
              <a:rPr lang="fr-FR" sz="1000" dirty="0">
                <a:solidFill>
                  <a:srgbClr val="1D3253"/>
                </a:solidFill>
                <a:latin typeface="Arial" panose="020B0604020202020204" pitchFamily="34" charset="0"/>
                <a:cs typeface="Arial" panose="020B0604020202020204" pitchFamily="34" charset="0"/>
              </a:rPr>
              <a:t>5) La procédure à suivre en cas de suspicion de violation des données.</a:t>
            </a:r>
          </a:p>
        </p:txBody>
      </p:sp>
      <p:sp>
        <p:nvSpPr>
          <p:cNvPr id="40" name="Rectangle 39"/>
          <p:cNvSpPr/>
          <p:nvPr/>
        </p:nvSpPr>
        <p:spPr>
          <a:xfrm>
            <a:off x="4507576" y="2118201"/>
            <a:ext cx="3532640" cy="977191"/>
          </a:xfrm>
          <a:prstGeom prst="rect">
            <a:avLst/>
          </a:prstGeom>
        </p:spPr>
        <p:txBody>
          <a:bodyPr wrap="square">
            <a:spAutoFit/>
          </a:bodyPr>
          <a:lstStyle/>
          <a:p>
            <a:pPr lvl="0" defTabSz="914400">
              <a:spcAft>
                <a:spcPts val="600"/>
              </a:spcAft>
              <a:defRPr/>
            </a:pPr>
            <a:r>
              <a:rPr lang="fr-FR" sz="1050" b="1" dirty="0">
                <a:solidFill>
                  <a:srgbClr val="EA5373"/>
                </a:solidFill>
                <a:latin typeface="Arial" panose="020B0604020202020204" pitchFamily="34" charset="0"/>
                <a:cs typeface="Arial" panose="020B0604020202020204" pitchFamily="34" charset="0"/>
              </a:rPr>
              <a:t>Quand doit avoir lieu la commission  d’auto- homologation ?</a:t>
            </a:r>
            <a:endParaRPr lang="fr-FR" sz="1050" dirty="0">
              <a:solidFill>
                <a:srgbClr val="EA5373"/>
              </a:solidFill>
              <a:latin typeface="Arial" panose="020B0604020202020204" pitchFamily="34" charset="0"/>
              <a:cs typeface="Arial" panose="020B0604020202020204" pitchFamily="34" charset="0"/>
            </a:endParaRPr>
          </a:p>
          <a:p>
            <a:pPr lvl="0" defTabSz="914400">
              <a:spcAft>
                <a:spcPts val="600"/>
              </a:spcAft>
              <a:defRPr/>
            </a:pPr>
            <a:r>
              <a:rPr lang="fr-FR" sz="1050" dirty="0">
                <a:solidFill>
                  <a:srgbClr val="1D3253"/>
                </a:solidFill>
                <a:latin typeface="Arial" panose="020B0604020202020204" pitchFamily="34" charset="0"/>
                <a:cs typeface="Arial" panose="020B0604020202020204" pitchFamily="34" charset="0"/>
              </a:rPr>
              <a:t>Préalablement ou dans les deux mois qui suivent la mise en service de l’appel à </a:t>
            </a:r>
            <a:r>
              <a:rPr lang="fr-FR" sz="1050" dirty="0" err="1">
                <a:solidFill>
                  <a:srgbClr val="1D3253"/>
                </a:solidFill>
                <a:latin typeface="Arial" panose="020B0604020202020204" pitchFamily="34" charset="0"/>
                <a:cs typeface="Arial" panose="020B0604020202020204" pitchFamily="34" charset="0"/>
              </a:rPr>
              <a:t>INSi</a:t>
            </a:r>
            <a:r>
              <a:rPr lang="fr-FR" sz="1050" dirty="0">
                <a:solidFill>
                  <a:srgbClr val="1D3253"/>
                </a:solidFill>
                <a:latin typeface="Arial" panose="020B0604020202020204" pitchFamily="34" charset="0"/>
                <a:cs typeface="Arial" panose="020B0604020202020204" pitchFamily="34" charset="0"/>
              </a:rPr>
              <a:t> via un certificat logiciel.</a:t>
            </a:r>
          </a:p>
        </p:txBody>
      </p:sp>
      <p:sp>
        <p:nvSpPr>
          <p:cNvPr id="41" name="Rectangle 40"/>
          <p:cNvSpPr/>
          <p:nvPr/>
        </p:nvSpPr>
        <p:spPr>
          <a:xfrm>
            <a:off x="4517108" y="3329666"/>
            <a:ext cx="3731942" cy="2192908"/>
          </a:xfrm>
          <a:prstGeom prst="rect">
            <a:avLst/>
          </a:prstGeom>
        </p:spPr>
        <p:txBody>
          <a:bodyPr wrap="square">
            <a:spAutoFit/>
          </a:bodyPr>
          <a:lstStyle/>
          <a:p>
            <a:pPr defTabSz="914400">
              <a:defRPr/>
            </a:pPr>
            <a:r>
              <a:rPr lang="fr-FR" sz="1050" b="1" dirty="0">
                <a:solidFill>
                  <a:srgbClr val="EA5373"/>
                </a:solidFill>
                <a:latin typeface="Arial" panose="020B0604020202020204" pitchFamily="34" charset="0"/>
                <a:cs typeface="Arial" panose="020B0604020202020204" pitchFamily="34" charset="0"/>
              </a:rPr>
              <a:t>Qui peut y participer ?</a:t>
            </a:r>
          </a:p>
          <a:p>
            <a:pPr defTabSz="914400">
              <a:defRPr/>
            </a:pPr>
            <a:endParaRPr lang="fr-FR" sz="1050" dirty="0">
              <a:solidFill>
                <a:srgbClr val="EA5373"/>
              </a:solidFill>
              <a:latin typeface="Arial" panose="020B0604020202020204" pitchFamily="34" charset="0"/>
              <a:cs typeface="Arial" panose="020B0604020202020204" pitchFamily="34" charset="0"/>
            </a:endParaRPr>
          </a:p>
          <a:p>
            <a:pPr marL="171450" lvl="0" indent="-171450" defTabSz="914400">
              <a:buFont typeface="Arial" panose="020B0604020202020204" pitchFamily="34" charset="0"/>
              <a:buChar char="•"/>
              <a:defRPr/>
            </a:pPr>
            <a:r>
              <a:rPr lang="fr-FR" sz="1050" dirty="0">
                <a:solidFill>
                  <a:srgbClr val="1D3253"/>
                </a:solidFill>
                <a:latin typeface="Arial" panose="020B0604020202020204" pitchFamily="34" charset="0"/>
                <a:cs typeface="Arial" panose="020B0604020202020204" pitchFamily="34" charset="0"/>
              </a:rPr>
              <a:t>Le représentant du responsable du référencement (directeur de la structure ou son représentant habilité) ; </a:t>
            </a:r>
          </a:p>
          <a:p>
            <a:pPr marL="171450" lvl="0" indent="-171450" defTabSz="914400">
              <a:buFont typeface="Arial" panose="020B0604020202020204" pitchFamily="34" charset="0"/>
              <a:buChar char="•"/>
              <a:defRPr/>
            </a:pPr>
            <a:r>
              <a:rPr lang="fr-FR" sz="1050" dirty="0">
                <a:solidFill>
                  <a:srgbClr val="1D3253"/>
                </a:solidFill>
                <a:latin typeface="Arial" panose="020B0604020202020204" pitchFamily="34" charset="0"/>
                <a:cs typeface="Arial" panose="020B0604020202020204" pitchFamily="34" charset="0"/>
              </a:rPr>
              <a:t>Le référent RGPD / DPO (s’il existe) ;</a:t>
            </a:r>
          </a:p>
          <a:p>
            <a:pPr marL="171450" lvl="0" indent="-171450" defTabSz="914400">
              <a:buFont typeface="Arial" panose="020B0604020202020204" pitchFamily="34" charset="0"/>
              <a:buChar char="•"/>
              <a:defRPr/>
            </a:pPr>
            <a:r>
              <a:rPr lang="fr-FR" sz="1050" dirty="0">
                <a:solidFill>
                  <a:srgbClr val="1D3253"/>
                </a:solidFill>
                <a:latin typeface="Arial" panose="020B0604020202020204" pitchFamily="34" charset="0"/>
                <a:cs typeface="Arial" panose="020B0604020202020204" pitchFamily="34" charset="0"/>
              </a:rPr>
              <a:t>Le référent métier identitovigilance et/ou le référent qualité (s’il existe)</a:t>
            </a:r>
          </a:p>
          <a:p>
            <a:pPr marL="171450" lvl="0" indent="-171450" defTabSz="914400">
              <a:buFont typeface="Arial" panose="020B0604020202020204" pitchFamily="34" charset="0"/>
              <a:buChar char="•"/>
              <a:defRPr/>
            </a:pPr>
            <a:r>
              <a:rPr lang="fr-FR" sz="1050" dirty="0">
                <a:solidFill>
                  <a:srgbClr val="1D3253"/>
                </a:solidFill>
                <a:latin typeface="Arial" panose="020B0604020202020204" pitchFamily="34" charset="0"/>
                <a:cs typeface="Arial" panose="020B0604020202020204" pitchFamily="34" charset="0"/>
              </a:rPr>
              <a:t>La DSI / direction informatique ou un représentant du service informatique (s’il existe, externalisé ou non) ;</a:t>
            </a:r>
          </a:p>
          <a:p>
            <a:pPr marL="171450" lvl="0" indent="-171450" defTabSz="914400">
              <a:buFont typeface="Arial" panose="020B0604020202020204" pitchFamily="34" charset="0"/>
              <a:buChar char="•"/>
              <a:defRPr/>
            </a:pPr>
            <a:r>
              <a:rPr lang="fr-FR" sz="1050" dirty="0">
                <a:solidFill>
                  <a:srgbClr val="1D3253"/>
                </a:solidFill>
                <a:latin typeface="Arial" panose="020B0604020202020204" pitchFamily="34" charset="0"/>
                <a:cs typeface="Arial" panose="020B0604020202020204" pitchFamily="34" charset="0"/>
              </a:rPr>
              <a:t>Le référent / responsable de la sécurité (s’il existe, externalisé ou non) ;</a:t>
            </a:r>
          </a:p>
          <a:p>
            <a:pPr marL="171450" lvl="0" indent="-171450" defTabSz="914400">
              <a:buFont typeface="Arial" panose="020B0604020202020204" pitchFamily="34" charset="0"/>
              <a:buChar char="•"/>
              <a:defRPr/>
            </a:pPr>
            <a:r>
              <a:rPr lang="fr-FR" sz="1050" dirty="0">
                <a:solidFill>
                  <a:srgbClr val="1D3253"/>
                </a:solidFill>
                <a:latin typeface="Arial" panose="020B0604020202020204" pitchFamily="34" charset="0"/>
                <a:cs typeface="Arial" panose="020B0604020202020204" pitchFamily="34" charset="0"/>
              </a:rPr>
              <a:t>L’éditeur de la solution ;</a:t>
            </a:r>
          </a:p>
          <a:p>
            <a:pPr marL="171450" lvl="0" indent="-171450" defTabSz="914400">
              <a:buFont typeface="Arial" panose="020B0604020202020204" pitchFamily="34" charset="0"/>
              <a:buChar char="•"/>
              <a:defRPr/>
            </a:pPr>
            <a:r>
              <a:rPr lang="fr-FR" sz="1050" dirty="0">
                <a:solidFill>
                  <a:srgbClr val="1D3253"/>
                </a:solidFill>
                <a:latin typeface="Arial" panose="020B0604020202020204" pitchFamily="34" charset="0"/>
                <a:cs typeface="Arial" panose="020B0604020202020204" pitchFamily="34" charset="0"/>
              </a:rPr>
              <a:t>Les représentants des usagers. </a:t>
            </a:r>
          </a:p>
        </p:txBody>
      </p:sp>
      <p:sp>
        <p:nvSpPr>
          <p:cNvPr id="43" name="Rectangle 42"/>
          <p:cNvSpPr/>
          <p:nvPr/>
        </p:nvSpPr>
        <p:spPr>
          <a:xfrm>
            <a:off x="8400256" y="2164224"/>
            <a:ext cx="3532640" cy="815608"/>
          </a:xfrm>
          <a:prstGeom prst="rect">
            <a:avLst/>
          </a:prstGeom>
        </p:spPr>
        <p:txBody>
          <a:bodyPr wrap="square">
            <a:spAutoFit/>
          </a:bodyPr>
          <a:lstStyle/>
          <a:p>
            <a:pPr lvl="0" defTabSz="914400">
              <a:spcAft>
                <a:spcPts val="600"/>
              </a:spcAft>
              <a:defRPr/>
            </a:pPr>
            <a:r>
              <a:rPr lang="fr-FR" sz="1050" b="1" dirty="0">
                <a:solidFill>
                  <a:srgbClr val="598090"/>
                </a:solidFill>
                <a:latin typeface="Arial" panose="020B0604020202020204" pitchFamily="34" charset="0"/>
                <a:cs typeface="Arial" panose="020B0604020202020204" pitchFamily="34" charset="0"/>
              </a:rPr>
              <a:t>Que faut-il faire suite à la commission ?</a:t>
            </a:r>
            <a:endParaRPr lang="fr-FR" sz="1050" dirty="0">
              <a:solidFill>
                <a:srgbClr val="598090"/>
              </a:solidFill>
              <a:latin typeface="Arial" panose="020B0604020202020204" pitchFamily="34" charset="0"/>
              <a:cs typeface="Arial" panose="020B0604020202020204" pitchFamily="34" charset="0"/>
            </a:endParaRPr>
          </a:p>
          <a:p>
            <a:pPr lvl="0" defTabSz="914400">
              <a:spcAft>
                <a:spcPts val="600"/>
              </a:spcAft>
              <a:defRPr/>
            </a:pPr>
            <a:r>
              <a:rPr lang="fr-FR" sz="1050" dirty="0">
                <a:solidFill>
                  <a:srgbClr val="1D3253"/>
                </a:solidFill>
                <a:latin typeface="Arial" panose="020B0604020202020204" pitchFamily="34" charset="0"/>
                <a:cs typeface="Arial" panose="020B0604020202020204" pitchFamily="34" charset="0"/>
              </a:rPr>
              <a:t>Le représentant du responsable du référencement doit signer le procès-verbal de la commission d’auto-homologation avec la mention : </a:t>
            </a:r>
          </a:p>
        </p:txBody>
      </p:sp>
      <p:sp>
        <p:nvSpPr>
          <p:cNvPr id="44" name="Rectangle 43"/>
          <p:cNvSpPr/>
          <p:nvPr/>
        </p:nvSpPr>
        <p:spPr>
          <a:xfrm>
            <a:off x="8328248" y="4925048"/>
            <a:ext cx="3628973" cy="119505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45" name="Rectangle 44"/>
          <p:cNvSpPr/>
          <p:nvPr/>
        </p:nvSpPr>
        <p:spPr>
          <a:xfrm>
            <a:off x="8256240" y="4869160"/>
            <a:ext cx="367200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46" name="Rectangle 45"/>
          <p:cNvSpPr/>
          <p:nvPr/>
        </p:nvSpPr>
        <p:spPr>
          <a:xfrm>
            <a:off x="8317904" y="4933779"/>
            <a:ext cx="3532640" cy="977191"/>
          </a:xfrm>
          <a:prstGeom prst="rect">
            <a:avLst/>
          </a:prstGeom>
        </p:spPr>
        <p:txBody>
          <a:bodyPr wrap="square">
            <a:spAutoFit/>
          </a:bodyPr>
          <a:lstStyle/>
          <a:p>
            <a:pPr lvl="0" defTabSz="914400">
              <a:spcAft>
                <a:spcPts val="600"/>
              </a:spcAft>
              <a:defRPr/>
            </a:pPr>
            <a:r>
              <a:rPr lang="fr-FR" sz="1050" b="1" dirty="0">
                <a:solidFill>
                  <a:srgbClr val="598090"/>
                </a:solidFill>
                <a:latin typeface="Arial" panose="020B0604020202020204" pitchFamily="34" charset="0"/>
                <a:cs typeface="Arial" panose="020B0604020202020204" pitchFamily="34" charset="0"/>
              </a:rPr>
              <a:t>Le registre de traitement RGPD doit-il évoluer ? </a:t>
            </a:r>
            <a:endParaRPr lang="fr-FR" sz="1050" dirty="0">
              <a:solidFill>
                <a:srgbClr val="598090"/>
              </a:solidFill>
              <a:latin typeface="Arial" panose="020B0604020202020204" pitchFamily="34" charset="0"/>
              <a:cs typeface="Arial" panose="020B0604020202020204" pitchFamily="34" charset="0"/>
            </a:endParaRPr>
          </a:p>
          <a:p>
            <a:pPr lvl="0" defTabSz="914400">
              <a:spcAft>
                <a:spcPts val="600"/>
              </a:spcAft>
              <a:defRPr/>
            </a:pPr>
            <a:r>
              <a:rPr lang="fr-FR" sz="1050" dirty="0">
                <a:solidFill>
                  <a:srgbClr val="1D3253"/>
                </a:solidFill>
                <a:latin typeface="Arial" panose="020B0604020202020204" pitchFamily="34" charset="0"/>
                <a:cs typeface="Arial" panose="020B0604020202020204" pitchFamily="34" charset="0"/>
              </a:rPr>
              <a:t>Le procès-verbal de la commission (avec le support documentaire en annexe) doit être ajouté dans le registre RGPD dans une catégorie spécifique au référencement de l’INS.</a:t>
            </a:r>
          </a:p>
        </p:txBody>
      </p:sp>
      <p:pic>
        <p:nvPicPr>
          <p:cNvPr id="47" name="Picture 2" descr="RÃ©sultat de recherche d'images pour &quot;picto guillemet&quot;"/>
          <p:cNvPicPr>
            <a:picLocks noChangeAspect="1" noChangeArrowheads="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8267903" y="2918434"/>
            <a:ext cx="252000" cy="2520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RÃ©sultat de recherche d'images pour &quot;picto guillemet&quot;"/>
          <p:cNvPicPr>
            <a:picLocks noChangeAspect="1" noChangeArrowheads="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11640616" y="3284985"/>
            <a:ext cx="252000" cy="252001"/>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a:off x="8175103" y="3060539"/>
            <a:ext cx="3683751" cy="1825884"/>
          </a:xfrm>
          <a:prstGeom prst="rect">
            <a:avLst/>
          </a:prstGeom>
        </p:spPr>
        <p:txBody>
          <a:bodyPr wrap="square">
            <a:spAutoFit/>
          </a:bodyPr>
          <a:lstStyle/>
          <a:p>
            <a:pPr marL="226695" indent="-226695">
              <a:lnSpc>
                <a:spcPct val="115000"/>
              </a:lnSpc>
              <a:spcAft>
                <a:spcPts val="600"/>
              </a:spcAft>
            </a:pPr>
            <a:r>
              <a:rPr lang="fr-FR" sz="105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le service est homologué pour [nombre] mois, [avec les (éventuelles) réserves suivantes : [réserves]”. </a:t>
            </a:r>
          </a:p>
          <a:p>
            <a:pPr marL="226695" indent="-226695">
              <a:lnSpc>
                <a:spcPct val="115000"/>
              </a:lnSpc>
              <a:spcAft>
                <a:spcPts val="600"/>
              </a:spcAft>
            </a:pPr>
            <a:r>
              <a:rPr lang="fr-FR" sz="1050" i="1" dirty="0">
                <a:solidFill>
                  <a:srgbClr val="000000"/>
                </a:solidFill>
                <a:latin typeface="Arial" panose="020B0604020202020204" pitchFamily="34" charset="0"/>
                <a:ea typeface="Calibri" panose="020F0502020204030204" pitchFamily="34" charset="0"/>
                <a:cs typeface="Times New Roman" panose="02020603050405020304" pitchFamily="18" charset="0"/>
              </a:rPr>
              <a:t>L    </a:t>
            </a:r>
            <a:r>
              <a:rPr lang="fr-FR" sz="1050" dirty="0">
                <a:solidFill>
                  <a:srgbClr val="1D3253"/>
                </a:solidFill>
                <a:latin typeface="Arial" panose="020B0604020202020204" pitchFamily="34" charset="0"/>
                <a:cs typeface="Arial" panose="020B0604020202020204" pitchFamily="34" charset="0"/>
              </a:rPr>
              <a:t>La durée sera à l’appréciation du représentant du responsable du référencement qui pourra utilement prononcer une homologation courte si certaines réserves nécessitent de refaire un point à une brève échéance. Un rappel calendaire sera utilement programmé peu avant l’expiration pour organiser une nouvelle homologation </a:t>
            </a:r>
          </a:p>
        </p:txBody>
      </p:sp>
      <p:sp>
        <p:nvSpPr>
          <p:cNvPr id="50" name="Flèche vers le bas 49"/>
          <p:cNvSpPr/>
          <p:nvPr/>
        </p:nvSpPr>
        <p:spPr>
          <a:xfrm rot="16200000">
            <a:off x="4106598" y="3547341"/>
            <a:ext cx="450412" cy="360040"/>
          </a:xfrm>
          <a:prstGeom prst="downArrow">
            <a:avLst/>
          </a:prstGeom>
          <a:solidFill>
            <a:srgbClr val="1C3354"/>
          </a:solidFill>
          <a:ln>
            <a:noFill/>
          </a:ln>
          <a:effectLst>
            <a:outerShdw blurRad="63500" sx="102000" sy="102000" algn="ctr" rotWithShape="0">
              <a:prstClr val="black">
                <a:alpha val="40000"/>
              </a:prstClr>
            </a:outerShdw>
          </a:effectLst>
        </p:spPr>
        <p:txBody>
          <a:bodyPr wrap="square" rtlCol="0" anchor="t">
            <a:noAutofit/>
          </a:bodyPr>
          <a:lstStyle/>
          <a:p>
            <a:pPr algn="ctr" fontAlgn="auto">
              <a:spcBef>
                <a:spcPts val="0"/>
              </a:spcBef>
              <a:spcAft>
                <a:spcPts val="0"/>
              </a:spcAft>
            </a:pPr>
            <a:endParaRPr lang="fr-FR" sz="2000" b="1" kern="0" spc="-100">
              <a:solidFill>
                <a:srgbClr val="FFFFFF"/>
              </a:solidFill>
              <a:latin typeface="Calibri" panose="020F0502020204030204" pitchFamily="34" charset="0"/>
            </a:endParaRPr>
          </a:p>
        </p:txBody>
      </p:sp>
      <p:sp>
        <p:nvSpPr>
          <p:cNvPr id="51" name="Flèche vers le bas 50"/>
          <p:cNvSpPr/>
          <p:nvPr/>
        </p:nvSpPr>
        <p:spPr>
          <a:xfrm rot="16200000">
            <a:off x="8034929" y="3547341"/>
            <a:ext cx="450412" cy="360040"/>
          </a:xfrm>
          <a:prstGeom prst="downArrow">
            <a:avLst/>
          </a:prstGeom>
          <a:solidFill>
            <a:srgbClr val="1C3354"/>
          </a:solidFill>
          <a:ln>
            <a:noFill/>
          </a:ln>
          <a:effectLst>
            <a:outerShdw blurRad="63500" sx="102000" sy="102000" algn="ctr" rotWithShape="0">
              <a:prstClr val="black">
                <a:alpha val="40000"/>
              </a:prstClr>
            </a:outerShdw>
          </a:effectLst>
        </p:spPr>
        <p:txBody>
          <a:bodyPr wrap="square" rtlCol="0" anchor="t">
            <a:noAutofit/>
          </a:bodyPr>
          <a:lstStyle/>
          <a:p>
            <a:pPr algn="ctr" fontAlgn="auto">
              <a:spcBef>
                <a:spcPts val="0"/>
              </a:spcBef>
              <a:spcAft>
                <a:spcPts val="0"/>
              </a:spcAft>
            </a:pPr>
            <a:endParaRPr lang="fr-FR" sz="2000" b="1" kern="0" spc="-100">
              <a:solidFill>
                <a:srgbClr val="FFFFFF"/>
              </a:solidFill>
              <a:latin typeface="Calibri" panose="020F0502020204030204" pitchFamily="34" charset="0"/>
            </a:endParaRPr>
          </a:p>
        </p:txBody>
      </p:sp>
      <p:sp>
        <p:nvSpPr>
          <p:cNvPr id="52" name="ZoneTexte 51">
            <a:extLst>
              <a:ext uri="{FF2B5EF4-FFF2-40B4-BE49-F238E27FC236}">
                <a16:creationId xmlns:a16="http://schemas.microsoft.com/office/drawing/2014/main" id="{8A108FD6-1190-4E1C-B092-DE7B530A2DDB}"/>
              </a:ext>
            </a:extLst>
          </p:cNvPr>
          <p:cNvSpPr txBox="1"/>
          <p:nvPr/>
        </p:nvSpPr>
        <p:spPr>
          <a:xfrm>
            <a:off x="1830664" y="6163983"/>
            <a:ext cx="9809952" cy="516066"/>
          </a:xfrm>
          <a:prstGeom prst="rect">
            <a:avLst/>
          </a:prstGeom>
          <a:noFill/>
        </p:spPr>
        <p:txBody>
          <a:bodyPr wrap="square" lIns="72000" tIns="108000" rIns="72000" bIns="108000" rtlCol="0" anchor="t" anchorCtr="0">
            <a:noAutofit/>
          </a:bodyPr>
          <a:lstStyle/>
          <a:p>
            <a:r>
              <a:rPr lang="fr-FR" sz="1000" dirty="0">
                <a:solidFill>
                  <a:schemeClr val="bg1">
                    <a:lumMod val="50000"/>
                  </a:schemeClr>
                </a:solidFill>
                <a:latin typeface="Arial" panose="020B0604020202020204" pitchFamily="34" charset="0"/>
                <a:cs typeface="Arial" panose="020B0604020202020204" pitchFamily="34" charset="0"/>
              </a:rPr>
              <a:t>* </a:t>
            </a:r>
            <a:r>
              <a:rPr lang="fr-FR" sz="1000" i="1" dirty="0">
                <a:solidFill>
                  <a:schemeClr val="bg1">
                    <a:lumMod val="50000"/>
                  </a:schemeClr>
                </a:solidFill>
                <a:latin typeface="Arial" panose="020B0604020202020204" pitchFamily="34" charset="0"/>
                <a:cs typeface="Arial" panose="020B0604020202020204" pitchFamily="34" charset="0"/>
              </a:rPr>
              <a:t>Le responsable de référencement est la personne qui procède au référencement des données de santé avec l’INS. Ce peut être un agent en charge de la création des identités, le responsable qualité, un professionnel de santé,…Le représentant du responsable de référencement peut être le directeur de la structure.</a:t>
            </a:r>
            <a:endParaRPr lang="fr-FR" sz="1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4368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CC0E3F6-258B-49D2-9B75-7C8B695F174A}"/>
              </a:ext>
            </a:extLst>
          </p:cNvPr>
          <p:cNvSpPr txBox="1"/>
          <p:nvPr/>
        </p:nvSpPr>
        <p:spPr>
          <a:xfrm>
            <a:off x="5195664" y="1988840"/>
            <a:ext cx="6444952" cy="1224136"/>
          </a:xfrm>
          <a:prstGeom prst="rect">
            <a:avLst/>
          </a:prstGeom>
          <a:noFill/>
        </p:spPr>
        <p:txBody>
          <a:bodyPr wrap="square" lIns="0" tIns="108000" rIns="72000" bIns="108000" rtlCol="0" anchor="t" anchorCtr="0">
            <a:noAutofit/>
          </a:bodyPr>
          <a:lstStyle/>
          <a:p>
            <a:pPr marL="0" marR="0" lvl="0" indent="0" algn="l" defTabSz="914400" rtl="0" eaLnBrk="1" fontAlgn="auto" latinLnBrk="0" hangingPunct="1">
              <a:lnSpc>
                <a:spcPts val="4500"/>
              </a:lnSpc>
              <a:spcBef>
                <a:spcPts val="0"/>
              </a:spcBef>
              <a:spcAft>
                <a:spcPts val="0"/>
              </a:spcAft>
              <a:buClrTx/>
              <a:buSzPct val="100000"/>
              <a:buFont typeface="Wingdings" panose="05000000000000000000" pitchFamily="2" charset="2"/>
              <a:buNone/>
              <a:tabLst/>
              <a:defRPr/>
            </a:pPr>
            <a:r>
              <a:rPr kumimoji="0" lang="fr-FR" sz="4400" b="1" u="none" strike="noStrike" kern="1200" cap="none" spc="0" normalizeH="0" baseline="0" noProof="0" dirty="0">
                <a:ln>
                  <a:noFill/>
                </a:ln>
                <a:solidFill>
                  <a:schemeClr val="bg1"/>
                </a:solidFill>
                <a:effectLst/>
                <a:uLnTx/>
                <a:uFillTx/>
                <a:latin typeface="Arial Black" panose="020B0604020202020204" pitchFamily="34" charset="0"/>
                <a:cs typeface="Arial Black" panose="020B0604020202020204" pitchFamily="34" charset="0"/>
              </a:rPr>
              <a:t>2. Le support </a:t>
            </a:r>
            <a:br>
              <a:rPr kumimoji="0" lang="fr-FR" sz="4400" b="1" u="none" strike="noStrike" kern="1200" cap="none" spc="0" normalizeH="0" baseline="0" noProof="0" dirty="0">
                <a:ln>
                  <a:noFill/>
                </a:ln>
                <a:solidFill>
                  <a:schemeClr val="bg1"/>
                </a:solidFill>
                <a:effectLst/>
                <a:uLnTx/>
                <a:uFillTx/>
                <a:latin typeface="Arial Black" panose="020B0604020202020204" pitchFamily="34" charset="0"/>
                <a:cs typeface="Arial Black" panose="020B0604020202020204" pitchFamily="34" charset="0"/>
              </a:rPr>
            </a:br>
            <a:r>
              <a:rPr kumimoji="0" lang="fr-FR" sz="4400" b="1" u="none" strike="noStrike" kern="1200" cap="none" spc="0" normalizeH="0" baseline="0" noProof="0" dirty="0">
                <a:ln>
                  <a:noFill/>
                </a:ln>
                <a:solidFill>
                  <a:schemeClr val="bg1"/>
                </a:solidFill>
                <a:effectLst/>
                <a:uLnTx/>
                <a:uFillTx/>
                <a:latin typeface="Arial Black" panose="020B0604020202020204" pitchFamily="34" charset="0"/>
                <a:cs typeface="Arial Black" panose="020B0604020202020204" pitchFamily="34" charset="0"/>
              </a:rPr>
              <a:t>documentaire</a:t>
            </a:r>
          </a:p>
        </p:txBody>
      </p:sp>
    </p:spTree>
    <p:extLst>
      <p:ext uri="{BB962C8B-B14F-4D97-AF65-F5344CB8AC3E}">
        <p14:creationId xmlns:p14="http://schemas.microsoft.com/office/powerpoint/2010/main" val="780922457"/>
      </p:ext>
    </p:extLst>
  </p:cSld>
  <p:clrMapOvr>
    <a:masterClrMapping/>
  </p:clrMapOvr>
  <p:transition>
    <p:fade/>
  </p:transition>
</p:sld>
</file>

<file path=ppt/theme/theme1.xml><?xml version="1.0" encoding="utf-8"?>
<a:theme xmlns:a="http://schemas.openxmlformats.org/drawingml/2006/main" name="ASIP_THEME STANDARD_V1.0">
  <a:themeElements>
    <a:clrScheme name="ASIP_COULEURS STANDARD_V1.0">
      <a:dk1>
        <a:sysClr val="windowText" lastClr="000000"/>
      </a:dk1>
      <a:lt1>
        <a:sysClr val="window" lastClr="FFFFFF"/>
      </a:lt1>
      <a:dk2>
        <a:srgbClr val="006AB2"/>
      </a:dk2>
      <a:lt2>
        <a:srgbClr val="C7C0BA"/>
      </a:lt2>
      <a:accent1>
        <a:srgbClr val="00A1E0"/>
      </a:accent1>
      <a:accent2>
        <a:srgbClr val="95C23D"/>
      </a:accent2>
      <a:accent3>
        <a:srgbClr val="F7D700"/>
      </a:accent3>
      <a:accent4>
        <a:srgbClr val="FF9900"/>
      </a:accent4>
      <a:accent5>
        <a:srgbClr val="E94190"/>
      </a:accent5>
      <a:accent6>
        <a:srgbClr val="B51621"/>
      </a:accent6>
      <a:hlink>
        <a:srgbClr val="00A1E0"/>
      </a:hlink>
      <a:folHlink>
        <a:srgbClr val="E2001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108000" rIns="72000" bIns="108000" rtlCol="0" anchor="ctr" anchorCtr="0">
        <a:normAutofit/>
      </a:bodyPr>
      <a:lstStyle>
        <a:defPPr algn="ctr">
          <a:defRPr sz="1500" dirty="0" err="1" smtClean="0">
            <a:solidFill>
              <a:srgbClr val="575757"/>
            </a:solidFill>
          </a:defRPr>
        </a:defPPr>
      </a:lstStyle>
    </a:txDef>
  </a:objectDefaults>
  <a:extraClrSchemeLst/>
</a:theme>
</file>

<file path=ppt/theme/theme2.xml><?xml version="1.0" encoding="utf-8"?>
<a:theme xmlns:a="http://schemas.openxmlformats.org/drawingml/2006/main" name="Thème Office">
  <a:themeElements>
    <a:clrScheme name="Sopra">
      <a:dk1>
        <a:srgbClr val="505050"/>
      </a:dk1>
      <a:lt1>
        <a:sysClr val="window" lastClr="FFFFFF"/>
      </a:lt1>
      <a:dk2>
        <a:srgbClr val="000000"/>
      </a:dk2>
      <a:lt2>
        <a:srgbClr val="DCDCDC"/>
      </a:lt2>
      <a:accent1>
        <a:srgbClr val="CF032B"/>
      </a:accent1>
      <a:accent2>
        <a:srgbClr val="EE1D23"/>
      </a:accent2>
      <a:accent3>
        <a:srgbClr val="F15929"/>
      </a:accent3>
      <a:accent4>
        <a:srgbClr val="FD8B1D"/>
      </a:accent4>
      <a:accent5>
        <a:srgbClr val="FAAA0A"/>
      </a:accent5>
      <a:accent6>
        <a:srgbClr val="C00000"/>
      </a:accent6>
      <a:hlink>
        <a:srgbClr val="0000FF"/>
      </a:hlink>
      <a:folHlink>
        <a:srgbClr val="800080"/>
      </a:folHlink>
    </a:clrScheme>
    <a:fontScheme name="Personnalisé 11">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Sopra">
      <a:dk1>
        <a:srgbClr val="505050"/>
      </a:dk1>
      <a:lt1>
        <a:sysClr val="window" lastClr="FFFFFF"/>
      </a:lt1>
      <a:dk2>
        <a:srgbClr val="000000"/>
      </a:dk2>
      <a:lt2>
        <a:srgbClr val="DCDCDC"/>
      </a:lt2>
      <a:accent1>
        <a:srgbClr val="CF032B"/>
      </a:accent1>
      <a:accent2>
        <a:srgbClr val="EE1D23"/>
      </a:accent2>
      <a:accent3>
        <a:srgbClr val="F15929"/>
      </a:accent3>
      <a:accent4>
        <a:srgbClr val="FD8B1D"/>
      </a:accent4>
      <a:accent5>
        <a:srgbClr val="FAAA0A"/>
      </a:accent5>
      <a:accent6>
        <a:srgbClr val="C00000"/>
      </a:accent6>
      <a:hlink>
        <a:srgbClr val="0000FF"/>
      </a:hlink>
      <a:folHlink>
        <a:srgbClr val="800080"/>
      </a:folHlink>
    </a:clrScheme>
    <a:fontScheme name="Personnalisé 10">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447C96AAE8F349BEDF9CF66C90AF61" ma:contentTypeVersion="147" ma:contentTypeDescription="Create a new document." ma:contentTypeScope="" ma:versionID="8eaaeab028a3ab7a7c763fd4dcb728c8">
  <xsd:schema xmlns:xsd="http://www.w3.org/2001/XMLSchema" xmlns:xs="http://www.w3.org/2001/XMLSchema" xmlns:p="http://schemas.microsoft.com/office/2006/metadata/properties" xmlns:ns2="c191adba-0e4c-4d02-be74-7e03287f9707" xmlns:ns3="35818088-e62d-4edf-bbb6-409430aef268" xmlns:ns4="1adda430-51fa-4caa-a636-147208462ab5" targetNamespace="http://schemas.microsoft.com/office/2006/metadata/properties" ma:root="true" ma:fieldsID="2edd5a6ab5acc2d0da28059aa7606e7d" ns2:_="" ns3:_="" ns4:_="">
    <xsd:import namespace="c191adba-0e4c-4d02-be74-7e03287f9707"/>
    <xsd:import namespace="35818088-e62d-4edf-bbb6-409430aef268"/>
    <xsd:import namespace="1adda430-51fa-4caa-a636-147208462ab5"/>
    <xsd:element name="properties">
      <xsd:complexType>
        <xsd:sequence>
          <xsd:element name="documentManagement">
            <xsd:complexType>
              <xsd:all>
                <xsd:element ref="ns2:_dlc_DocId" minOccurs="0"/>
                <xsd:element ref="ns2:_dlc_DocIdUrl" minOccurs="0"/>
                <xsd:element ref="ns2:_dlc_DocIdPersistId" minOccurs="0"/>
                <xsd:element ref="ns3:ClassificationDataNoteField" minOccurs="0"/>
                <xsd:element ref="ns3:Classification_x0020_Status" minOccurs="0"/>
                <xsd:element ref="ns2:SharedWithUsers" minOccurs="0"/>
                <xsd:element ref="ns2:SharedWithDetail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91adba-0e4c-4d02-be74-7e03287f970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5818088-e62d-4edf-bbb6-409430aef268" elementFormDefault="qualified">
    <xsd:import namespace="http://schemas.microsoft.com/office/2006/documentManagement/types"/>
    <xsd:import namespace="http://schemas.microsoft.com/office/infopath/2007/PartnerControls"/>
    <xsd:element name="ClassificationDataNoteField" ma:index="11" nillable="true" ma:displayName="ClassificationDataNoteField" ma:internalName="ClassificationDataNoteField" ma:readOnly="true">
      <xsd:simpleType>
        <xsd:restriction base="dms:Note"/>
      </xsd:simpleType>
    </xsd:element>
    <xsd:element name="Classification_x0020_Status" ma:index="12" nillable="true" ma:displayName="Classification Status" ma:internalName="Classification_x0020_Status"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dda430-51fa-4caa-a636-147208462ab5" elementFormDefault="qualified">
    <xsd:import namespace="http://schemas.microsoft.com/office/2006/documentManagement/types"/>
    <xsd:import namespace="http://schemas.microsoft.com/office/infopath/2007/PartnerControls"/>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lassification_x0020_Status xmlns="35818088-e62d-4edf-bbb6-409430aef268" xsi:nil="true"/>
    <_dlc_DocId xmlns="c191adba-0e4c-4d02-be74-7e03287f9707">QHPWDPP5U52X-1377214875-15953</_dlc_DocId>
    <_dlc_DocIdUrl xmlns="c191adba-0e4c-4d02-be74-7e03287f9707">
      <Url>https://sites.ey.com/sites/PS_SI_SANTE/_layouts/15/DocIdRedir.aspx?ID=QHPWDPP5U52X-1377214875-15953</Url>
      <Description>QHPWDPP5U52X-1377214875-15953</Description>
    </_dlc_DocIdUrl>
    <SharedWithUsers xmlns="c191adba-0e4c-4d02-be74-7e03287f9707">
      <UserInfo>
        <DisplayName>Margaux Buguet</DisplayName>
        <AccountId>175</AccountId>
        <AccountType/>
      </UserInfo>
    </SharedWithUsers>
  </documentManagement>
</p:properties>
</file>

<file path=customXml/item4.xml><?xml version="1.0" encoding="utf-8"?>
<?mso-contentType ?>
<spe:Receivers xmlns:spe="http://schemas.microsoft.com/sharepoint/events">
  <Receiver xmlns="">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D62FDD0-7584-41D1-80D8-0E75E66C26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91adba-0e4c-4d02-be74-7e03287f9707"/>
    <ds:schemaRef ds:uri="35818088-e62d-4edf-bbb6-409430aef268"/>
    <ds:schemaRef ds:uri="1adda430-51fa-4caa-a636-147208462a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5EDD3A-6194-486A-99CC-204FBB931040}">
  <ds:schemaRefs>
    <ds:schemaRef ds:uri="http://schemas.microsoft.com/sharepoint/v3/contenttype/forms"/>
  </ds:schemaRefs>
</ds:datastoreItem>
</file>

<file path=customXml/itemProps3.xml><?xml version="1.0" encoding="utf-8"?>
<ds:datastoreItem xmlns:ds="http://schemas.openxmlformats.org/officeDocument/2006/customXml" ds:itemID="{AEA6A43B-3226-4661-A377-A3D8607611EE}">
  <ds:schemaRefs>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purl.org/dc/terms/"/>
    <ds:schemaRef ds:uri="1adda430-51fa-4caa-a636-147208462ab5"/>
    <ds:schemaRef ds:uri="c191adba-0e4c-4d02-be74-7e03287f9707"/>
    <ds:schemaRef ds:uri="http://purl.org/dc/dcmitype/"/>
    <ds:schemaRef ds:uri="http://schemas.openxmlformats.org/package/2006/metadata/core-properties"/>
    <ds:schemaRef ds:uri="35818088-e62d-4edf-bbb6-409430aef268"/>
    <ds:schemaRef ds:uri="http://www.w3.org/XML/1998/namespace"/>
  </ds:schemaRefs>
</ds:datastoreItem>
</file>

<file path=customXml/itemProps4.xml><?xml version="1.0" encoding="utf-8"?>
<ds:datastoreItem xmlns:ds="http://schemas.openxmlformats.org/officeDocument/2006/customXml" ds:itemID="{F2366C57-6B90-4F35-9A85-6385A3F50568}">
  <ds:schemaRefs>
    <ds:schemaRef ds:uri="http://schemas.microsoft.com/sharepoint/events"/>
    <ds:schemaRef ds:uri=""/>
  </ds:schemaRefs>
</ds:datastoreItem>
</file>

<file path=docProps/app.xml><?xml version="1.0" encoding="utf-8"?>
<Properties xmlns="http://schemas.openxmlformats.org/officeDocument/2006/extended-properties" xmlns:vt="http://schemas.openxmlformats.org/officeDocument/2006/docPropsVTypes">
  <Template>FR_Template_SopraSteria_Consulting_SopraHR</Template>
  <TotalTime>93176</TotalTime>
  <Words>5147</Words>
  <Application>Microsoft Office PowerPoint</Application>
  <PresentationFormat>Grand écran</PresentationFormat>
  <Paragraphs>394</Paragraphs>
  <Slides>36</Slides>
  <Notes>7</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36</vt:i4>
      </vt:variant>
    </vt:vector>
  </HeadingPairs>
  <TitlesOfParts>
    <vt:vector size="47" baseType="lpstr">
      <vt:lpstr>Arial</vt:lpstr>
      <vt:lpstr>Arial Black</vt:lpstr>
      <vt:lpstr>Calibri</vt:lpstr>
      <vt:lpstr>Courier New</vt:lpstr>
      <vt:lpstr>Open Sans</vt:lpstr>
      <vt:lpstr>Symbol</vt:lpstr>
      <vt:lpstr>Webdings</vt:lpstr>
      <vt:lpstr>Wingdings</vt:lpstr>
      <vt:lpstr>Wingdings 3</vt:lpstr>
      <vt:lpstr>ASIP_THEME STANDARD_V1.0</vt:lpstr>
      <vt:lpstr>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Sopra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Toolbox</dc:title>
  <dc:creator>mladril</dc:creator>
  <cp:lastModifiedBy>Margaux Buguet</cp:lastModifiedBy>
  <cp:revision>5248</cp:revision>
  <cp:lastPrinted>2014-12-11T13:29:41Z</cp:lastPrinted>
  <dcterms:created xsi:type="dcterms:W3CDTF">2016-05-13T14:24:55Z</dcterms:created>
  <dcterms:modified xsi:type="dcterms:W3CDTF">2022-03-31T14:48:53Z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0x010100C7447C96AAE8F349BEDF9CF66C90AF61</vt:lpwstr>
  </property>
  <property fmtid="{D5CDD505-2E9C-101B-9397-08002B2CF9AE}" pid="3" name="Source F2F">
    <vt:lpwstr>65;#Corp / Identité visuelle (DCOM)|ef95a2a1-6382-42b5-8db1-a32e0b92c190</vt:lpwstr>
  </property>
  <property fmtid="{D5CDD505-2E9C-101B-9397-08002B2CF9AE}" pid="4" name="jc82b7512bbf4ac681d1c9d7dd17faba">
    <vt:lpwstr/>
  </property>
  <property fmtid="{D5CDD505-2E9C-101B-9397-08002B2CF9AE}" pid="5" name="Type d'application">
    <vt:lpwstr/>
  </property>
  <property fmtid="{D5CDD505-2E9C-101B-9397-08002B2CF9AE}" pid="6" name="SOP-LangueDuContenu">
    <vt:lpwstr>5;#Anglais|2d40f1a4-5911-4b26-9306-aa16e6c41576</vt:lpwstr>
  </property>
  <property fmtid="{D5CDD505-2E9C-101B-9397-08002B2CF9AE}" pid="7" name="Métier">
    <vt:lpwstr/>
  </property>
  <property fmtid="{D5CDD505-2E9C-101B-9397-08002B2CF9AE}" pid="8" name="SOP_x002d_TypeDeDocument">
    <vt:lpwstr/>
  </property>
  <property fmtid="{D5CDD505-2E9C-101B-9397-08002B2CF9AE}" pid="9" name="SOP-SecteurDActivite">
    <vt:lpwstr/>
  </property>
  <property fmtid="{D5CDD505-2E9C-101B-9397-08002B2CF9AE}" pid="10" name="SOP_x002d_PerimetreEntite">
    <vt:lpwstr/>
  </property>
  <property fmtid="{D5CDD505-2E9C-101B-9397-08002B2CF9AE}" pid="11" name="SOP-PerimetreEntite">
    <vt:lpwstr/>
  </property>
  <property fmtid="{D5CDD505-2E9C-101B-9397-08002B2CF9AE}" pid="12" name="SOP-TypeDeDocument">
    <vt:lpwstr/>
  </property>
  <property fmtid="{D5CDD505-2E9C-101B-9397-08002B2CF9AE}" pid="13" name="GeographicApplicability">
    <vt:lpwstr>5;#France|03c18c7c-deda-4f8c-ba8f-59529484d7dd</vt:lpwstr>
  </property>
  <property fmtid="{D5CDD505-2E9C-101B-9397-08002B2CF9AE}" pid="14" name="i14ea8bbd518495ea0e20ac1ad18c527">
    <vt:lpwstr>Proposals|0e2859f4-0935-4a11-8663-d55fd756d7a4</vt:lpwstr>
  </property>
  <property fmtid="{D5CDD505-2E9C-101B-9397-08002B2CF9AE}" pid="15" name="Sector">
    <vt:lpwstr/>
  </property>
  <property fmtid="{D5CDD505-2E9C-101B-9397-08002B2CF9AE}" pid="16" name="e0e024ccac5240e69ae9c38a41bfa7a5">
    <vt:lpwstr/>
  </property>
  <property fmtid="{D5CDD505-2E9C-101B-9397-08002B2CF9AE}" pid="17" name="b4187e12891e46deb4d240a4b28bdb90">
    <vt:lpwstr>French|48a98dc6-9a41-4231-8894-3c3b6faea7f8</vt:lpwstr>
  </property>
  <property fmtid="{D5CDD505-2E9C-101B-9397-08002B2CF9AE}" pid="18" name="TaxCatchAll">
    <vt:lpwstr>5;#France|03c18c7c-deda-4f8c-ba8f-59529484d7dd;#4;#French|48a98dc6-9a41-4231-8894-3c3b6faea7f8;#9;#Proposals|0e2859f4-0935-4a11-8663-d55fd756d7a4;#2;#Advisory|05f56918-abb4-4fc6-b748-1264d80bab20</vt:lpwstr>
  </property>
  <property fmtid="{D5CDD505-2E9C-101B-9397-08002B2CF9AE}" pid="19" name="ContentLanguage">
    <vt:lpwstr>4;#French|48a98dc6-9a41-4231-8894-3c3b6faea7f8</vt:lpwstr>
  </property>
  <property fmtid="{D5CDD505-2E9C-101B-9397-08002B2CF9AE}" pid="20" name="k8128b1c45734e36a24fce652bc7ffb7">
    <vt:lpwstr>Advisory|05f56918-abb4-4fc6-b748-1264d80bab20</vt:lpwstr>
  </property>
  <property fmtid="{D5CDD505-2E9C-101B-9397-08002B2CF9AE}" pid="21" name="ServiceLineFunction">
    <vt:lpwstr>2;#Advisory|05f56918-abb4-4fc6-b748-1264d80bab20</vt:lpwstr>
  </property>
  <property fmtid="{D5CDD505-2E9C-101B-9397-08002B2CF9AE}" pid="22" name="EYContentType">
    <vt:lpwstr>9;#Proposals|0e2859f4-0935-4a11-8663-d55fd756d7a4</vt:lpwstr>
  </property>
  <property fmtid="{D5CDD505-2E9C-101B-9397-08002B2CF9AE}" pid="23" name="jc981bd8ab5b47fd91abb7684c0f405b">
    <vt:lpwstr>France|03c18c7c-deda-4f8c-ba8f-59529484d7dd</vt:lpwstr>
  </property>
  <property fmtid="{D5CDD505-2E9C-101B-9397-08002B2CF9AE}" pid="24" name="_dlc_DocIdItemGuid">
    <vt:lpwstr>2558888a-e75a-45e1-8134-61ce6be236ee</vt:lpwstr>
  </property>
</Properties>
</file>